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03" r:id="rId3"/>
    <p:sldId id="302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FDEAFF-AEB6-4534-9972-321071335F5A}"/>
              </a:ext>
            </a:extLst>
          </p:cNvPr>
          <p:cNvSpPr txBox="1"/>
          <p:nvPr/>
        </p:nvSpPr>
        <p:spPr>
          <a:xfrm>
            <a:off x="2436585" y="604735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~ 26 KB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68E6D-96E5-4FA5-A817-66FE877E5511}"/>
              </a:ext>
            </a:extLst>
          </p:cNvPr>
          <p:cNvSpPr txBox="1"/>
          <p:nvPr/>
        </p:nvSpPr>
        <p:spPr>
          <a:xfrm>
            <a:off x="8266341" y="60473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~ 8 KB</a:t>
            </a:r>
          </a:p>
        </p:txBody>
      </p:sp>
    </p:spTree>
    <p:extLst>
      <p:ext uri="{BB962C8B-B14F-4D97-AF65-F5344CB8AC3E}">
        <p14:creationId xmlns:p14="http://schemas.microsoft.com/office/powerpoint/2010/main" val="301709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BAA20BD-59B3-44C2-A876-44F1040F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A3864C-52CE-45C9-AFBF-7EE9483E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9B6E83-C482-4ED2-92DC-1BB435D1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90688"/>
            <a:ext cx="7315215" cy="457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5F68E-492A-496A-A869-2E634FC6CA37}"/>
              </a:ext>
            </a:extLst>
          </p:cNvPr>
          <p:cNvSpPr/>
          <p:nvPr/>
        </p:nvSpPr>
        <p:spPr>
          <a:xfrm>
            <a:off x="5219700" y="3886200"/>
            <a:ext cx="257175" cy="962025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008BA9-B17E-4D38-AFCF-76EBAC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1" y="169068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47206</TotalTime>
  <Words>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Partition spread: Layout</vt:lpstr>
      <vt:lpstr>Partition spread: Stride</vt:lpstr>
      <vt:lpstr>Partition spread: Layout</vt:lpstr>
      <vt:lpstr>Partition spread: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94</cp:revision>
  <dcterms:created xsi:type="dcterms:W3CDTF">2020-09-13T22:44:50Z</dcterms:created>
  <dcterms:modified xsi:type="dcterms:W3CDTF">2020-11-16T21:50:06Z</dcterms:modified>
</cp:coreProperties>
</file>