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80" r:id="rId3"/>
    <p:sldId id="381" r:id="rId4"/>
    <p:sldId id="3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Yelam" initials="AkY" lastIdx="1" clrIdx="0">
    <p:extLst>
      <p:ext uri="{19B8F6BF-5375-455C-9EA6-DF929625EA0E}">
        <p15:presenceInfo xmlns:p15="http://schemas.microsoft.com/office/powerpoint/2012/main" userId="e9267921890e2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E246-C832-40B4-846C-A120A34F6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835A-7938-4849-AEFE-BE07CE8C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87C4-C4B7-4590-AD40-D3151ACC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9496-BD6C-4735-A893-46742AC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E418-1F69-4B48-A138-C15CC613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29A-C90B-430C-B85C-8A45126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47F7-7AEE-4BA9-BBBD-CFCB974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9918-40AD-4E97-A373-52BFA4A9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D508-5AAA-4174-8A81-297B8B24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325-F475-4E0E-BAE0-559BECC0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BA37-606B-475D-AC7E-CA9ED865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D0A-E659-4718-8800-764D46AF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588-A0EE-4AAA-9BA5-417E9E3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8298-D535-42B4-87EE-FE16B13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3A6A-B616-49E7-BA08-1349663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DA7-1A81-4488-86A9-54F65DF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2CF0-64D8-40E9-8B8F-7406F5A4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A1B4-A78E-413A-A7BF-B2F6654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CBC-4708-421D-98D7-4D8A9FC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55E7-38F3-49F8-972E-DCF2004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ABE-93DF-49C1-AE07-88CD8A5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CC87-2343-4258-852D-571A23AC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5D2A-33A8-43C3-A9F4-EA8EBC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36A7-4494-461B-B0A7-8F654CF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507E-0ED3-4FD2-A792-235DBA1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925F-1243-48A1-8AEF-4C4C431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5EDF-3DD6-4636-B5B6-4614698A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4E45-0479-430F-AE10-3F6D70EB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1F8-3CCB-4516-906C-785D6E5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DA82-F340-4310-A4A5-8C2BE30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B36C-8153-4B98-AC53-5525142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B9A0-8646-460D-BC08-C5652091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C1CF-A33E-483C-9610-E983B719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B481-A801-4853-B65D-FBEA5FCA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C5F83-4B15-4C14-97BE-B7DD946F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6D12-A228-4538-A7EE-757714ABB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B5F6-3899-42EE-BB20-A76147F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CBA3E-D46D-476A-8568-3DA9F75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7BAD-F82A-4E55-8E26-46179FF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45C-E853-408F-8278-EDF6CAB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73E7-0065-47F2-8FA3-57B97CC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0BDE-70A2-4AA3-B526-069C8F2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96423-F85B-4A81-B309-DA56BC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58DB-A9E3-4384-B568-CF53784A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BF24A-3887-44AF-B717-4E2D8D2B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9D26-4FE3-4B51-8232-4236D82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4987-102C-41AF-A27A-3E921C81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41F-695D-4DDE-9DB4-8FE73899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59A7C-279D-4320-AE7F-878E675E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9570-EEC1-4691-8975-5ED3B6F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2E8-7207-4351-86F0-5106D2D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B9BE-C8CC-429C-AC96-FC12B027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E994-7A72-49F6-A97F-53E1E61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640A-6519-413E-A8D1-E974D333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F433-7E97-4C2D-ADAD-371C89CD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BEF2-A9F9-43FC-8B0E-71C6136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3E77-11C6-4894-BAF1-8F017E8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0A0B-DE27-4C12-9037-9AC46B5D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ECFFD-C0EA-4534-B763-B4EAFE8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B907-2723-4A51-BA6A-3BD57036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D181-F514-4C01-B528-7FAF719B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7488-6FB8-44F6-8C8C-F781CBDC384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3407-BCF3-4C07-B6FC-2E83320F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2CDF-A902-4253-B02B-2A4D54BA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RDMA experiments to answer the question:</a:t>
            </a:r>
          </a:p>
          <a:p>
            <a:pPr lvl="1"/>
            <a:r>
              <a:rPr lang="en-US" dirty="0"/>
              <a:t>What is the best-case CPU/</a:t>
            </a:r>
            <a:r>
              <a:rPr lang="en-US" dirty="0" err="1"/>
              <a:t>Xput</a:t>
            </a:r>
            <a:r>
              <a:rPr lang="en-US" dirty="0"/>
              <a:t> gains we can get by involving NIC in serialization?</a:t>
            </a:r>
          </a:p>
          <a:p>
            <a:pPr lvl="1"/>
            <a:r>
              <a:rPr lang="en-US" dirty="0"/>
              <a:t>Spark experiments =&gt; high dispersion in data layout</a:t>
            </a:r>
          </a:p>
          <a:p>
            <a:pPr lvl="1"/>
            <a:r>
              <a:rPr lang="en-US" dirty="0"/>
              <a:t>CPU needs to copy data into “bounce buffers”</a:t>
            </a:r>
          </a:p>
          <a:p>
            <a:pPr lvl="1"/>
            <a:r>
              <a:rPr lang="en-US" dirty="0"/>
              <a:t>Best-case: What if we can avoid copies? How much CPU can we save?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0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overhead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531BCFA-65DD-46BC-8C82-28ADF5C61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172490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95596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overhead (more realistic)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BB3B9F6-4E23-4E87-9AE4-EB4D05925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3" y="2172489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3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8EDC-03AE-4715-A0C1-6A51C4B2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99B7-7C95-40C8-83A9-C549FF52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7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105718</TotalTime>
  <Words>67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Overview</vt:lpstr>
      <vt:lpstr>Copying overhead</vt:lpstr>
      <vt:lpstr>Copying overhead (more realistic)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196</cp:revision>
  <dcterms:created xsi:type="dcterms:W3CDTF">2020-09-13T22:44:50Z</dcterms:created>
  <dcterms:modified xsi:type="dcterms:W3CDTF">2021-01-25T22:06:53Z</dcterms:modified>
</cp:coreProperties>
</file>