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 architecture and code</a:t>
            </a:r>
          </a:p>
          <a:p>
            <a:r>
              <a:rPr lang="en-US" dirty="0"/>
              <a:t>Understanding DMA workflow </a:t>
            </a:r>
          </a:p>
          <a:p>
            <a:r>
              <a:rPr lang="en-US" dirty="0"/>
              <a:t>RDMA for Java networking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5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6A76-FABC-4369-9C78-4E76F4D6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Spark serialization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F831-31DA-4BA4-A71E-F0419973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87281" cy="4351338"/>
          </a:xfrm>
        </p:spPr>
        <p:txBody>
          <a:bodyPr/>
          <a:lstStyle/>
          <a:p>
            <a:r>
              <a:rPr lang="en-US" dirty="0"/>
              <a:t>Transport objects directly without any CPU side copies</a:t>
            </a:r>
          </a:p>
          <a:p>
            <a:r>
              <a:rPr lang="en-US" dirty="0"/>
              <a:t>NIC needs free access to </a:t>
            </a:r>
            <a:r>
              <a:rPr lang="en-US" i="1" dirty="0"/>
              <a:t>dynamic</a:t>
            </a:r>
            <a:r>
              <a:rPr lang="en-US" dirty="0"/>
              <a:t> user space memory access </a:t>
            </a:r>
            <a:r>
              <a:rPr lang="en-US" i="1" dirty="0"/>
              <a:t>in </a:t>
            </a:r>
            <a:r>
              <a:rPr lang="en-US" i="1" dirty="0" err="1"/>
              <a:t>datapath</a:t>
            </a:r>
            <a:r>
              <a:rPr lang="en-US" dirty="0"/>
              <a:t>	</a:t>
            </a:r>
          </a:p>
          <a:p>
            <a:r>
              <a:rPr lang="en-US" dirty="0"/>
              <a:t>What are the challenges?</a:t>
            </a:r>
          </a:p>
          <a:p>
            <a:pPr lvl="1">
              <a:buFontTx/>
              <a:buChar char="-"/>
            </a:pPr>
            <a:r>
              <a:rPr lang="en-US" dirty="0"/>
              <a:t>JVM-side implementation</a:t>
            </a:r>
          </a:p>
          <a:p>
            <a:pPr lvl="1">
              <a:buFontTx/>
              <a:buChar char="-"/>
            </a:pPr>
            <a:r>
              <a:rPr lang="en-US" dirty="0"/>
              <a:t>DMA (map/unmap) performance</a:t>
            </a:r>
          </a:p>
          <a:p>
            <a:pPr lvl="1">
              <a:buFontTx/>
              <a:buChar char="-"/>
            </a:pPr>
            <a:r>
              <a:rPr lang="en-US" dirty="0" err="1"/>
              <a:t>Syscall</a:t>
            </a:r>
            <a:r>
              <a:rPr lang="en-US" dirty="0"/>
              <a:t> overhead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jVerbs</a:t>
            </a:r>
            <a:r>
              <a:rPr lang="en-US" dirty="0"/>
              <a:t>: RDMA in 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92F5BC2-81F6-44EC-BD8B-42BA03764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15" y="1614488"/>
            <a:ext cx="8931169" cy="49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57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Update</vt:lpstr>
      <vt:lpstr>Avoiding Spark serialization </vt:lpstr>
      <vt:lpstr>jVerbs: RDMA in JVM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30</cp:revision>
  <dcterms:created xsi:type="dcterms:W3CDTF">2020-09-13T22:44:50Z</dcterms:created>
  <dcterms:modified xsi:type="dcterms:W3CDTF">2020-09-23T21:20:31Z</dcterms:modified>
</cp:coreProperties>
</file>