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</a:t>
            </a:r>
            <a:r>
              <a:rPr lang="en-US" dirty="0" err="1"/>
              <a:t>reg_mr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00720" cy="40322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Control path</a:t>
            </a:r>
          </a:p>
          <a:p>
            <a:r>
              <a:rPr lang="en-US" dirty="0" err="1"/>
              <a:t>Reg_mr</a:t>
            </a:r>
            <a:r>
              <a:rPr lang="en-US" dirty="0"/>
              <a:t>(</a:t>
            </a:r>
            <a:r>
              <a:rPr lang="en-US" dirty="0" err="1"/>
              <a:t>virt_addr</a:t>
            </a:r>
            <a:r>
              <a:rPr lang="en-US" dirty="0"/>
              <a:t>, size)</a:t>
            </a:r>
          </a:p>
          <a:p>
            <a:r>
              <a:rPr lang="en-US" dirty="0"/>
              <a:t>User-kernel switch</a:t>
            </a:r>
          </a:p>
          <a:p>
            <a:r>
              <a:rPr lang="en-US" dirty="0"/>
              <a:t>Pin physical pages</a:t>
            </a:r>
          </a:p>
          <a:p>
            <a:r>
              <a:rPr lang="en-US" dirty="0"/>
              <a:t>DMA map the pages (get IOVAs)</a:t>
            </a:r>
          </a:p>
          <a:p>
            <a:pPr lvl="1"/>
            <a:r>
              <a:rPr lang="en-US" dirty="0"/>
              <a:t>IOMMU on/off?</a:t>
            </a:r>
          </a:p>
          <a:p>
            <a:r>
              <a:rPr lang="en-US" i="1" strike="sngStrike" dirty="0"/>
              <a:t>Communicate with the NIC, which caches it in TLB</a:t>
            </a:r>
          </a:p>
          <a:p>
            <a:pPr marL="0" indent="0">
              <a:buNone/>
            </a:pPr>
            <a:r>
              <a:rPr lang="en-US" i="1" dirty="0"/>
              <a:t>   Places mappings in MTT, MPTs (DRAM)</a:t>
            </a:r>
          </a:p>
          <a:p>
            <a:r>
              <a:rPr lang="en-US" dirty="0"/>
              <a:t>Return </a:t>
            </a:r>
            <a:r>
              <a:rPr lang="en-US" i="1" dirty="0" err="1"/>
              <a:t>mr</a:t>
            </a:r>
            <a:r>
              <a:rPr lang="en-US" dirty="0"/>
              <a:t> handle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D6C114-3F73-40EA-86D6-06063309AFF0}"/>
              </a:ext>
            </a:extLst>
          </p:cNvPr>
          <p:cNvSpPr/>
          <p:nvPr/>
        </p:nvSpPr>
        <p:spPr>
          <a:xfrm>
            <a:off x="6810375" y="2162175"/>
            <a:ext cx="3524250" cy="1181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274320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E73FBB-9274-41C5-A5C1-92215B497B5B}"/>
              </a:ext>
            </a:extLst>
          </p:cNvPr>
          <p:cNvSpPr/>
          <p:nvPr/>
        </p:nvSpPr>
        <p:spPr>
          <a:xfrm>
            <a:off x="6810375" y="3427690"/>
            <a:ext cx="2114550" cy="1060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18872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9E9487-9023-47CB-85E0-1E58BEF91444}"/>
              </a:ext>
            </a:extLst>
          </p:cNvPr>
          <p:cNvSpPr/>
          <p:nvPr/>
        </p:nvSpPr>
        <p:spPr>
          <a:xfrm>
            <a:off x="6810375" y="4573587"/>
            <a:ext cx="3524250" cy="72231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274320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RDMA NIC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AE6AD-47A6-43E3-8F46-F3D36999F9DF}"/>
              </a:ext>
            </a:extLst>
          </p:cNvPr>
          <p:cNvSpPr/>
          <p:nvPr/>
        </p:nvSpPr>
        <p:spPr>
          <a:xfrm>
            <a:off x="7077075" y="2886075"/>
            <a:ext cx="3009900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libibverbs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9399-DE08-40D3-B91D-099FA8E16253}"/>
              </a:ext>
            </a:extLst>
          </p:cNvPr>
          <p:cNvSpPr/>
          <p:nvPr/>
        </p:nvSpPr>
        <p:spPr>
          <a:xfrm>
            <a:off x="7400925" y="3863974"/>
            <a:ext cx="1143000" cy="276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uverbs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C8C29-CBC3-46B5-BC3A-DDE4108E28C7}"/>
              </a:ext>
            </a:extLst>
          </p:cNvPr>
          <p:cNvSpPr/>
          <p:nvPr/>
        </p:nvSpPr>
        <p:spPr>
          <a:xfrm>
            <a:off x="7400925" y="4133850"/>
            <a:ext cx="1143000" cy="230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mlnx4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AF765D-654C-46A9-B845-4B7F25939DBC}"/>
              </a:ext>
            </a:extLst>
          </p:cNvPr>
          <p:cNvCxnSpPr/>
          <p:nvPr/>
        </p:nvCxnSpPr>
        <p:spPr>
          <a:xfrm>
            <a:off x="8020050" y="3257550"/>
            <a:ext cx="0" cy="606424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622E-413B-461C-9A54-9FF8E5751E7A}"/>
              </a:ext>
            </a:extLst>
          </p:cNvPr>
          <p:cNvSpPr txBox="1"/>
          <p:nvPr/>
        </p:nvSpPr>
        <p:spPr>
          <a:xfrm>
            <a:off x="7956905" y="3427690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ioctl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7A665-9F56-4DDD-8497-A4C3760CEBCE}"/>
              </a:ext>
            </a:extLst>
          </p:cNvPr>
          <p:cNvCxnSpPr>
            <a:cxnSpLocks/>
          </p:cNvCxnSpPr>
          <p:nvPr/>
        </p:nvCxnSpPr>
        <p:spPr>
          <a:xfrm>
            <a:off x="8020050" y="4354512"/>
            <a:ext cx="0" cy="219075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6013C8-4179-4E5C-880A-1C3110D6C91A}"/>
              </a:ext>
            </a:extLst>
          </p:cNvPr>
          <p:cNvCxnSpPr>
            <a:cxnSpLocks/>
          </p:cNvCxnSpPr>
          <p:nvPr/>
        </p:nvCxnSpPr>
        <p:spPr>
          <a:xfrm>
            <a:off x="9477375" y="3257550"/>
            <a:ext cx="0" cy="1316037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923E99-0A7D-4C97-8D76-8DCA2D39E73E}"/>
              </a:ext>
            </a:extLst>
          </p:cNvPr>
          <p:cNvSpPr txBox="1"/>
          <p:nvPr/>
        </p:nvSpPr>
        <p:spPr>
          <a:xfrm>
            <a:off x="9396945" y="3773765"/>
            <a:ext cx="91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read,</a:t>
            </a:r>
          </a:p>
          <a:p>
            <a:r>
              <a:rPr lang="en-US" sz="1400" dirty="0"/>
              <a:t>write, etc.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049A0D-D032-4EAB-BC5C-2B8A36D5DEB0}"/>
              </a:ext>
            </a:extLst>
          </p:cNvPr>
          <p:cNvCxnSpPr>
            <a:cxnSpLocks/>
          </p:cNvCxnSpPr>
          <p:nvPr/>
        </p:nvCxnSpPr>
        <p:spPr>
          <a:xfrm>
            <a:off x="7667625" y="2609056"/>
            <a:ext cx="0" cy="229631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7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</a:t>
            </a:r>
            <a:r>
              <a:rPr lang="en-US" dirty="0" err="1"/>
              <a:t>reg_mr</a:t>
            </a:r>
            <a:r>
              <a:rPr lang="en-US" dirty="0"/>
              <a:t> in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25101" cy="403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Copy into pre-registered buffer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register memory in </a:t>
            </a:r>
            <a:r>
              <a:rPr lang="en-US" dirty="0" err="1"/>
              <a:t>datapath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Can register every piece of data – but cancels benefits of RDMA</a:t>
            </a:r>
          </a:p>
          <a:p>
            <a:r>
              <a:rPr lang="en-US" sz="2400" dirty="0"/>
              <a:t>Amortize </a:t>
            </a:r>
            <a:r>
              <a:rPr lang="en-US" sz="2400" dirty="0" err="1"/>
              <a:t>reg_mr</a:t>
            </a:r>
            <a:r>
              <a:rPr lang="en-US" sz="2400" dirty="0"/>
              <a:t> call with batching?</a:t>
            </a:r>
          </a:p>
          <a:p>
            <a:r>
              <a:rPr lang="en-US" sz="2400" dirty="0"/>
              <a:t>Is that enough?</a:t>
            </a:r>
          </a:p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5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registering all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25101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RDMA applications like KVS</a:t>
            </a:r>
          </a:p>
          <a:p>
            <a:r>
              <a:rPr lang="en-US" dirty="0"/>
              <a:t>Too many memory regions – NIC Cache Thrashing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FaRM</a:t>
            </a:r>
            <a:endParaRPr lang="en-US" sz="2400" dirty="0"/>
          </a:p>
          <a:p>
            <a:r>
              <a:rPr lang="en-US" sz="2400" dirty="0"/>
              <a:t>2GB </a:t>
            </a:r>
            <a:r>
              <a:rPr lang="en-US" sz="2400" dirty="0" err="1"/>
              <a:t>Hugepages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 err="1"/>
              <a:t>StoRM</a:t>
            </a:r>
            <a:endParaRPr lang="en-US" dirty="0"/>
          </a:p>
          <a:p>
            <a:r>
              <a:rPr lang="en-US" sz="2400" dirty="0"/>
              <a:t>Recent RDMA NICs are much more capable</a:t>
            </a:r>
          </a:p>
          <a:p>
            <a:r>
              <a:rPr lang="en-US" sz="2400" dirty="0"/>
              <a:t>4kB pages – but with custom memory allocator CMA for continuous segments</a:t>
            </a:r>
          </a:p>
          <a:p>
            <a:r>
              <a:rPr lang="en-US" sz="2400" dirty="0"/>
              <a:t>Using physical segments directly</a:t>
            </a:r>
          </a:p>
          <a:p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StoRM</a:t>
            </a:r>
            <a:r>
              <a:rPr lang="en-US" dirty="0"/>
              <a:t> vs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2510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StoRM</a:t>
            </a:r>
            <a:endParaRPr lang="en-US" dirty="0"/>
          </a:p>
          <a:p>
            <a:r>
              <a:rPr lang="en-US" sz="2400" dirty="0" err="1"/>
              <a:t>Reg_mr</a:t>
            </a:r>
            <a:r>
              <a:rPr lang="en-US" sz="2400" dirty="0"/>
              <a:t> is still control path</a:t>
            </a:r>
          </a:p>
          <a:p>
            <a:r>
              <a:rPr lang="en-US" sz="2400" dirty="0"/>
              <a:t>Large memory with less mem regions</a:t>
            </a:r>
          </a:p>
          <a:p>
            <a:r>
              <a:rPr lang="en-US" sz="2400" dirty="0"/>
              <a:t>Once registered, they’ll stay – amortizing first or other misses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Us</a:t>
            </a:r>
          </a:p>
          <a:p>
            <a:r>
              <a:rPr lang="en-US" sz="2400" dirty="0"/>
              <a:t>Registering all memory not an option; </a:t>
            </a:r>
          </a:p>
          <a:p>
            <a:r>
              <a:rPr lang="en-US" sz="2400" dirty="0"/>
              <a:t>Small but variable memory at any point in time – </a:t>
            </a:r>
            <a:r>
              <a:rPr lang="en-US" sz="2400" i="1" dirty="0"/>
              <a:t>one-time use</a:t>
            </a:r>
            <a:r>
              <a:rPr lang="en-US" sz="2400" dirty="0"/>
              <a:t>.</a:t>
            </a:r>
          </a:p>
          <a:p>
            <a:r>
              <a:rPr lang="en-US" sz="2400" dirty="0"/>
              <a:t>Reusing fixed </a:t>
            </a:r>
            <a:r>
              <a:rPr lang="en-US" sz="2400" dirty="0" err="1"/>
              <a:t>DMA’able</a:t>
            </a:r>
            <a:r>
              <a:rPr lang="en-US" sz="2400" dirty="0"/>
              <a:t> portion of memory; change JVM new allocator</a:t>
            </a:r>
          </a:p>
          <a:p>
            <a:pPr lvl="1"/>
            <a:r>
              <a:rPr lang="en-US" sz="2000" dirty="0"/>
              <a:t>Adjustable Skyway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7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2510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 to JVM allocator and Spark memory layout</a:t>
            </a:r>
          </a:p>
          <a:p>
            <a:pPr marL="0" indent="0">
              <a:buNone/>
            </a:pPr>
            <a:r>
              <a:rPr lang="en-US" dirty="0"/>
              <a:t>Setting up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5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11875</TotalTime>
  <Words>230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RDMA reg_mr</vt:lpstr>
      <vt:lpstr>RDMA reg_mr in datapath</vt:lpstr>
      <vt:lpstr>How about registering all memory?</vt:lpstr>
      <vt:lpstr>StoRM vs Us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54</cp:revision>
  <dcterms:created xsi:type="dcterms:W3CDTF">2020-09-13T22:44:50Z</dcterms:created>
  <dcterms:modified xsi:type="dcterms:W3CDTF">2020-10-07T22:41:30Z</dcterms:modified>
</cp:coreProperties>
</file>