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89" r:id="rId3"/>
    <p:sldId id="290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l kumar Yelam" initials="AkY" lastIdx="1" clrIdx="0">
    <p:extLst>
      <p:ext uri="{19B8F6BF-5375-455C-9EA6-DF929625EA0E}">
        <p15:presenceInfo xmlns:p15="http://schemas.microsoft.com/office/powerpoint/2012/main" userId="e9267921890e29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E246-C832-40B4-846C-A120A34F6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D835A-7938-4849-AEFE-BE07CE8C2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C87C4-C4B7-4590-AD40-D3151ACC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D9496-BD6C-4735-A893-46742AC4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E418-1F69-4B48-A138-C15CC613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A29A-C90B-430C-B85C-8A451268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C47F7-7AEE-4BA9-BBBD-CFCB97478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49918-40AD-4E97-A373-52BFA4A9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8D508-5AAA-4174-8A81-297B8B24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28325-F475-4E0E-BAE0-559BECC0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6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3BA37-606B-475D-AC7E-CA9ED8659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C0D0A-E659-4718-8800-764D46AFB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B588-A0EE-4AAA-9BA5-417E9E38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78298-D535-42B4-87EE-FE16B13D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43A6A-B616-49E7-BA08-1349663E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2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DDA7-1A81-4488-86A9-54F65DF2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2CF0-64D8-40E9-8B8F-7406F5A4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0A1B4-A78E-413A-A7BF-B2F66543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8BCBC-4708-421D-98D7-4D8A9FC7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955E7-38F3-49F8-972E-DCF20044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AABE-93DF-49C1-AE07-88CD8A53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CCC87-2343-4258-852D-571A23ACC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5D2A-33A8-43C3-A9F4-EA8EBC4C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236A7-4494-461B-B0A7-8F654CF0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507E-0ED3-4FD2-A792-235DBA13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3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925F-1243-48A1-8AEF-4C4C4316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5EDF-3DD6-4636-B5B6-4614698A5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74E45-0479-430F-AE10-3F6D70EB1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A61F8-3CCB-4516-906C-785D6E58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DDA82-F340-4310-A4A5-8C2BE30E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6B36C-8153-4B98-AC53-5525142A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7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B9A0-8646-460D-BC08-C5652091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6C1CF-A33E-483C-9610-E983B719B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DB481-A801-4853-B65D-FBEA5FCAF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C5F83-4B15-4C14-97BE-B7DD946F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06D12-A228-4538-A7EE-757714ABB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0B5F6-3899-42EE-BB20-A76147F9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CBA3E-D46D-476A-8568-3DA9F755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67BAD-F82A-4E55-8E26-46179FF3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845C-E853-408F-8278-EDF6CAB9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873E7-0065-47F2-8FA3-57B97CCB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A0BDE-70A2-4AA3-B526-069C8F2C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96423-F85B-4A81-B309-DA56BC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458DB-A9E3-4384-B568-CF53784A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BF24A-3887-44AF-B717-4E2D8D2B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89D26-4FE3-4B51-8232-4236D825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0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4987-102C-41AF-A27A-3E921C81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B41F-695D-4DDE-9DB4-8FE738994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59A7C-279D-4320-AE7F-878E675E6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F9570-EEC1-4691-8975-5ED3B6FB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5E2E8-7207-4351-86F0-5106D2D1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1B9BE-C8CC-429C-AC96-FC12B027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E994-7A72-49F6-A97F-53E1E61E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B640A-6519-413E-A8D1-E974D3331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BF433-7E97-4C2D-ADAD-371C89CD5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1BEF2-A9F9-43FC-8B0E-71C6136C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F3E77-11C6-4894-BAF1-8F017E86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E0A0B-DE27-4C12-9037-9AC46B5D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6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ECFFD-C0EA-4534-B763-B4EAFE86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4B907-2723-4A51-BA6A-3BD57036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D181-F514-4C01-B528-7FAF719BF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7488-6FB8-44F6-8C8C-F781CBDC38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23407-BCF3-4C07-B6FC-2E83320F7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C2CDF-A902-4253-B02B-2A4D54BA1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6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7FBF-8CBF-41D3-8080-26737C30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E08E-F46F-4A92-B0FB-3EA0E90D4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325101" cy="4667250"/>
          </a:xfrm>
        </p:spPr>
        <p:txBody>
          <a:bodyPr>
            <a:normAutofit/>
          </a:bodyPr>
          <a:lstStyle/>
          <a:p>
            <a:r>
              <a:rPr lang="en-US" dirty="0"/>
              <a:t>Workshop</a:t>
            </a:r>
          </a:p>
          <a:p>
            <a:r>
              <a:rPr lang="en-US" dirty="0"/>
              <a:t>Spark memory update</a:t>
            </a:r>
          </a:p>
        </p:txBody>
      </p:sp>
    </p:spTree>
    <p:extLst>
      <p:ext uri="{BB962C8B-B14F-4D97-AF65-F5344CB8AC3E}">
        <p14:creationId xmlns:p14="http://schemas.microsoft.com/office/powerpoint/2010/main" val="4083653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spread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C121-E7FF-443F-A645-994ED7F4D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BE1F0AA-0420-4DF0-8278-8EAB76315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1715289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30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spread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C121-E7FF-443F-A645-994ED7F4D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8E877F3-860F-460A-8660-3163E39F4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1715289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7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spread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C121-E7FF-443F-A645-994ED7F4D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ED0D6444-70CA-478A-B5B2-42E42AB3A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1715289"/>
            <a:ext cx="7315215" cy="45720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6FFAE5-8B6E-49D4-89FB-BAE4A0347F3B}"/>
              </a:ext>
            </a:extLst>
          </p:cNvPr>
          <p:cNvSpPr txBox="1"/>
          <p:nvPr/>
        </p:nvSpPr>
        <p:spPr>
          <a:xfrm>
            <a:off x="9934582" y="6391275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24341960736</a:t>
            </a:r>
          </a:p>
        </p:txBody>
      </p:sp>
    </p:spTree>
    <p:extLst>
      <p:ext uri="{BB962C8B-B14F-4D97-AF65-F5344CB8AC3E}">
        <p14:creationId xmlns:p14="http://schemas.microsoft.com/office/powerpoint/2010/main" val="4218141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spread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C121-E7FF-443F-A645-994ED7F4D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10C2337-F786-4A74-8E0D-904DBA87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1715289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24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spread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C121-E7FF-443F-A645-994ED7F4D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B495293-F027-48EB-984B-AD349E0F9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1715289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1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6D91-87E5-42B0-A168-8BF02070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766C9-3196-456A-AA54-3DBC87132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NICs (Marvell, Mellanox, Xilinx promos)</a:t>
            </a:r>
          </a:p>
          <a:p>
            <a:r>
              <a:rPr lang="en-US" dirty="0"/>
              <a:t>Known papers (1-RMA, </a:t>
            </a:r>
            <a:r>
              <a:rPr lang="en-US" dirty="0" err="1"/>
              <a:t>iPipe</a:t>
            </a:r>
            <a:r>
              <a:rPr lang="en-US" dirty="0"/>
              <a:t>, </a:t>
            </a:r>
            <a:r>
              <a:rPr lang="en-US" dirty="0" err="1"/>
              <a:t>AzureNIC</a:t>
            </a:r>
            <a:r>
              <a:rPr lang="en-US" dirty="0"/>
              <a:t>)</a:t>
            </a:r>
          </a:p>
          <a:p>
            <a:r>
              <a:rPr lang="en-US" b="1" dirty="0" err="1"/>
              <a:t>StRoM</a:t>
            </a:r>
            <a:r>
              <a:rPr lang="en-US" b="1" dirty="0"/>
              <a:t> </a:t>
            </a:r>
            <a:r>
              <a:rPr lang="en-US" dirty="0"/>
              <a:t>–</a:t>
            </a:r>
            <a:r>
              <a:rPr lang="en-US" b="1" dirty="0"/>
              <a:t> </a:t>
            </a:r>
            <a:r>
              <a:rPr lang="en-US" dirty="0"/>
              <a:t>ETH Zurich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7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6D91-87E5-42B0-A168-8BF02070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StRoM</a:t>
            </a:r>
            <a:r>
              <a:rPr lang="en-US" dirty="0"/>
              <a:t>: Smart Remote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766C9-3196-456A-AA54-3DBC87132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RDMA avoids CPU only for one-sided verbs</a:t>
            </a:r>
          </a:p>
          <a:p>
            <a:pPr>
              <a:buFontTx/>
              <a:buChar char="-"/>
            </a:pPr>
            <a:r>
              <a:rPr lang="en-US" dirty="0"/>
              <a:t>But one-sided ops may incur multiple RTTs</a:t>
            </a:r>
          </a:p>
          <a:p>
            <a:pPr>
              <a:buFontTx/>
              <a:buChar char="-"/>
            </a:pPr>
            <a:r>
              <a:rPr lang="en-US" i="1" dirty="0" err="1"/>
              <a:t>StoRM</a:t>
            </a:r>
            <a:r>
              <a:rPr lang="en-US" i="1" dirty="0"/>
              <a:t>: </a:t>
            </a:r>
            <a:r>
              <a:rPr lang="en-US" dirty="0"/>
              <a:t>Proposes RPC RDMA verbs with remote CPU</a:t>
            </a:r>
          </a:p>
          <a:p>
            <a:pPr>
              <a:buFontTx/>
              <a:buChar char="-"/>
            </a:pPr>
            <a:r>
              <a:rPr lang="en-US" dirty="0" err="1"/>
              <a:t>StRoM</a:t>
            </a:r>
            <a:r>
              <a:rPr lang="en-US" dirty="0"/>
              <a:t> puts the RPC on the remote NIC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BADF0C32-289C-46E2-B46F-8167257B7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442" y="3782219"/>
            <a:ext cx="7148399" cy="278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9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7FBF-8CBF-41D3-8080-26737C30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C6C61D-3BBC-400A-9BD2-213F367E0DC1}"/>
              </a:ext>
            </a:extLst>
          </p:cNvPr>
          <p:cNvSpPr/>
          <p:nvPr/>
        </p:nvSpPr>
        <p:spPr>
          <a:xfrm>
            <a:off x="1797191" y="2519577"/>
            <a:ext cx="3204755" cy="29490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Spark-29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2A50E1-335B-429A-B0A8-728A6908A0FD}"/>
              </a:ext>
            </a:extLst>
          </p:cNvPr>
          <p:cNvSpPr/>
          <p:nvPr/>
        </p:nvSpPr>
        <p:spPr>
          <a:xfrm>
            <a:off x="2050061" y="4803042"/>
            <a:ext cx="2589671" cy="437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HDFS + YARN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6C4FE5-EA8F-4E26-B109-43CEE3717BDC}"/>
              </a:ext>
            </a:extLst>
          </p:cNvPr>
          <p:cNvSpPr/>
          <p:nvPr/>
        </p:nvSpPr>
        <p:spPr>
          <a:xfrm>
            <a:off x="2050062" y="3234995"/>
            <a:ext cx="2589671" cy="149446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SPARK Executor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32EF73-CA5C-4952-A662-4D6A6AAF1EDE}"/>
              </a:ext>
            </a:extLst>
          </p:cNvPr>
          <p:cNvSpPr/>
          <p:nvPr/>
        </p:nvSpPr>
        <p:spPr>
          <a:xfrm>
            <a:off x="2545483" y="3326764"/>
            <a:ext cx="1599797" cy="81851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TeraSort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4AEF80-95E1-41FC-AAF5-F1C1858BE699}"/>
              </a:ext>
            </a:extLst>
          </p:cNvPr>
          <p:cNvSpPr/>
          <p:nvPr/>
        </p:nvSpPr>
        <p:spPr>
          <a:xfrm>
            <a:off x="6311457" y="2519577"/>
            <a:ext cx="3204755" cy="29490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Spark-30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BA0DC9D-18D8-4815-9278-E3112636ED1B}"/>
              </a:ext>
            </a:extLst>
          </p:cNvPr>
          <p:cNvSpPr/>
          <p:nvPr/>
        </p:nvSpPr>
        <p:spPr>
          <a:xfrm>
            <a:off x="6564327" y="4803042"/>
            <a:ext cx="2589671" cy="437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HDFS + YARN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7960301-B8AF-437C-AAE6-244E6C596D39}"/>
              </a:ext>
            </a:extLst>
          </p:cNvPr>
          <p:cNvSpPr/>
          <p:nvPr/>
        </p:nvSpPr>
        <p:spPr>
          <a:xfrm>
            <a:off x="6564328" y="3234995"/>
            <a:ext cx="2589671" cy="149446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SPARK Executor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7E16A81-B52C-48CC-9387-8582B521F3DE}"/>
              </a:ext>
            </a:extLst>
          </p:cNvPr>
          <p:cNvSpPr/>
          <p:nvPr/>
        </p:nvSpPr>
        <p:spPr>
          <a:xfrm>
            <a:off x="7059749" y="3326764"/>
            <a:ext cx="1599797" cy="81851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TeraSort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58815792-5163-448E-B47C-2C6A69D22EFC}"/>
              </a:ext>
            </a:extLst>
          </p:cNvPr>
          <p:cNvSpPr/>
          <p:nvPr/>
        </p:nvSpPr>
        <p:spPr>
          <a:xfrm rot="5400000">
            <a:off x="5448351" y="4535225"/>
            <a:ext cx="437003" cy="1429793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72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6D9F7-5036-498F-9F1B-F5C5F28D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shuffle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5916F72-2538-4A57-B519-B9B8C55E2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5" b="10992"/>
          <a:stretch/>
        </p:blipFill>
        <p:spPr>
          <a:xfrm>
            <a:off x="5248814" y="626940"/>
            <a:ext cx="5438236" cy="5799260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F18549-396D-4360-BBDF-098CE2B1A55D}"/>
              </a:ext>
            </a:extLst>
          </p:cNvPr>
          <p:cNvCxnSpPr>
            <a:cxnSpLocks/>
          </p:cNvCxnSpPr>
          <p:nvPr/>
        </p:nvCxnSpPr>
        <p:spPr>
          <a:xfrm>
            <a:off x="5248814" y="5364480"/>
            <a:ext cx="3218911" cy="0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066A20-024E-48EA-9557-DF1C1D14DF71}"/>
              </a:ext>
            </a:extLst>
          </p:cNvPr>
          <p:cNvSpPr txBox="1"/>
          <p:nvPr/>
        </p:nvSpPr>
        <p:spPr>
          <a:xfrm>
            <a:off x="7219950" y="5082659"/>
            <a:ext cx="105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Snapshot</a:t>
            </a:r>
          </a:p>
        </p:txBody>
      </p:sp>
    </p:spTree>
    <p:extLst>
      <p:ext uri="{BB962C8B-B14F-4D97-AF65-F5344CB8AC3E}">
        <p14:creationId xmlns:p14="http://schemas.microsoft.com/office/powerpoint/2010/main" val="295415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9F97-039A-4723-AEB5-C4911D86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2969E-1C51-4EAC-A164-7F380ECC7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 Map job – single thread</a:t>
            </a:r>
          </a:p>
          <a:p>
            <a:r>
              <a:rPr lang="en-US" dirty="0"/>
              <a:t>1.3 million records</a:t>
            </a:r>
          </a:p>
          <a:p>
            <a:r>
              <a:rPr lang="en-US" dirty="0"/>
              <a:t>Each record: 166 B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13086E-0172-4513-9B4D-A90821B45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668" y="4126441"/>
            <a:ext cx="16391718" cy="1325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0343BB-B00E-4944-9025-0E879F0DEC50}"/>
              </a:ext>
            </a:extLst>
          </p:cNvPr>
          <p:cNvSpPr txBox="1"/>
          <p:nvPr/>
        </p:nvSpPr>
        <p:spPr>
          <a:xfrm>
            <a:off x="953176" y="437640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B0EA8C-ED25-4F7A-B4D0-4AF9E569833A}"/>
              </a:ext>
            </a:extLst>
          </p:cNvPr>
          <p:cNvSpPr txBox="1"/>
          <p:nvPr/>
        </p:nvSpPr>
        <p:spPr>
          <a:xfrm>
            <a:off x="938952" y="4709644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95854-6DFD-41A2-8058-3E9B2E675712}"/>
              </a:ext>
            </a:extLst>
          </p:cNvPr>
          <p:cNvSpPr txBox="1"/>
          <p:nvPr/>
        </p:nvSpPr>
        <p:spPr>
          <a:xfrm>
            <a:off x="846363" y="5059096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414891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C121-E7FF-443F-A645-994ED7F4D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To understand:</a:t>
            </a:r>
          </a:p>
          <a:p>
            <a:r>
              <a:rPr lang="en-US" dirty="0"/>
              <a:t>Per-object spread</a:t>
            </a:r>
          </a:p>
          <a:p>
            <a:r>
              <a:rPr lang="en-US" dirty="0"/>
              <a:t>Per-partition spread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78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spread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C121-E7FF-443F-A645-994ED7F4D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94FBB266-2248-4BF2-8F04-6658B3FF1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1715289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5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spread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C121-E7FF-443F-A645-994ED7F4D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A421646-0B61-474D-A24C-545A421CF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1715289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83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32079</TotalTime>
  <Words>125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Update</vt:lpstr>
      <vt:lpstr>Workshop</vt:lpstr>
      <vt:lpstr>StRoM: Smart Remote Memory</vt:lpstr>
      <vt:lpstr>Testbed</vt:lpstr>
      <vt:lpstr>Spark shuffle</vt:lpstr>
      <vt:lpstr>Metadata</vt:lpstr>
      <vt:lpstr>Questions</vt:lpstr>
      <vt:lpstr>Object spread</vt:lpstr>
      <vt:lpstr>Object spread</vt:lpstr>
      <vt:lpstr>Object spread</vt:lpstr>
      <vt:lpstr>Object spread</vt:lpstr>
      <vt:lpstr>Partition spread</vt:lpstr>
      <vt:lpstr>Partition spread</vt:lpstr>
      <vt:lpstr>Partition spread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 Yelam</dc:creator>
  <cp:lastModifiedBy>Anil kumar Yelam</cp:lastModifiedBy>
  <cp:revision>66</cp:revision>
  <dcterms:created xsi:type="dcterms:W3CDTF">2020-09-13T22:44:50Z</dcterms:created>
  <dcterms:modified xsi:type="dcterms:W3CDTF">2020-11-04T21:23:37Z</dcterms:modified>
</cp:coreProperties>
</file>