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3F8-1458-4792-9DA3-D9069D91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60D-9CF4-4BCE-8582-C0C2C9DB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600B-300B-46E2-87C9-984B8111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89A-AA3F-4FFD-874B-C2ADD32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1827-D636-4B38-AA5D-BB58EF4E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D3B4-5400-401D-8EBC-6E10215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7346-BE00-4181-91A9-5895A8E0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20AA-125E-436E-A04E-3792D539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80F-EE89-40FC-9395-79B781CB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625F-7730-409A-8E9E-5D1751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155D7-E116-44AE-9AE4-A6F7542F1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6195B-2A96-47E1-9A30-BF1AC206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86CA-DBCE-4781-972C-1CCA124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ADD4-DFD6-4E18-ABA6-9DC4539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A52-EF13-449A-AD0F-C08A810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A64-594A-4A0F-9E1B-5255DCF4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2B3-F2A4-4E9F-A811-9EB287B6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296E-5A11-4A3E-97D3-C05E6D0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AC3-C43F-4D1A-8B2B-AA58226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DF44-9E00-40B9-AFC5-D02FE00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2D7-0C92-49E0-BDD1-20013B7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920-B350-401A-B2DF-96984F7A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7EC5-0567-42BA-A026-74C42DE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A165-9E29-47DB-AF1E-3EAAD7ED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6A87-727B-4DA9-862B-F23928B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6DB5-EFFE-467F-8E82-5A86DA73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22F-2320-4BE8-904C-EC805110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AB24-0D35-4A25-8D1B-EAFBEADB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FAE7-99E2-410A-86BF-DCA5F96B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F107-93B7-43F2-8498-DE68FE9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D4EF-0E40-43BE-8DC9-3CCD1F73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605-9E0D-41CA-B0B6-8E4C0AB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628A-C75F-43D0-9BDE-04C5A9DE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313-52F1-4394-832C-4185FB26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0A25-9448-4E61-B899-91D639CC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4CC69-0423-4AFE-882B-0A6CBAD4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101D0-C28E-493E-A99A-B2D09A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39AE-D746-4079-B1B1-8BDEF8F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A486F-62F0-4937-813E-D006D781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F5D-F21D-4777-8D0B-0EFD62E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903AC-8100-4E3A-90D8-EFF22D4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EF62-BE8C-436B-9071-C1C23DDF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7AB3-CAFC-4FF2-BAA9-3AB4615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3392-770C-4F93-9194-181E4F1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94BB-4878-4E7D-8764-35D7CC3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1F4E-58F9-4F8B-A142-FC45D8A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4C23-6849-441B-B8D5-E0F02FA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3745-7706-480E-B01A-3138F2C6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6CB4-556E-4F99-9069-D019692D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4213-54C4-4C00-ACBA-FF8972E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B3A8-7B24-4BA3-BECF-901FA43B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111E-BFB9-4D1C-9832-1C8E776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74B-4DBF-4E9B-8268-AF679DB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DEAA-B231-4A6F-8B90-C0EEEC79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45A9-009F-4CF3-87E4-3E24FB4A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8D5F-9F9E-4AD0-8F05-0D38527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F6C6-44EB-4FAF-80C5-694DD72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DEC5-608A-4A09-88F6-C0166E2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7DAD-43BF-4C03-B98B-72BA3AB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28CA-F0BA-407D-A0DA-519B08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6F00-EF90-4D9F-BF21-1C61945D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9BAB-4712-462C-872B-033B6B89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B4BF-AC49-4C53-8B20-2DB087BC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D580-9BFB-4FD1-8B0F-D24EAFAA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004-AC1F-4433-8FA9-7CC90AF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5214" cy="4351338"/>
          </a:xfrm>
        </p:spPr>
        <p:txBody>
          <a:bodyPr/>
          <a:lstStyle/>
          <a:p>
            <a:r>
              <a:rPr lang="en-US" dirty="0"/>
              <a:t>Research Exam</a:t>
            </a:r>
          </a:p>
          <a:p>
            <a:r>
              <a:rPr lang="en-US" b="1" dirty="0"/>
              <a:t>TDMA on CX-6</a:t>
            </a:r>
          </a:p>
        </p:txBody>
      </p:sp>
    </p:spTree>
    <p:extLst>
      <p:ext uri="{BB962C8B-B14F-4D97-AF65-F5344CB8AC3E}">
        <p14:creationId xmlns:p14="http://schemas.microsoft.com/office/powerpoint/2010/main" val="35011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1D6B-E812-440E-958D-A9868563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5561-6BB1-445E-8DF3-5EDBB3FC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NICs all setup (thanks Alex F.)</a:t>
            </a:r>
          </a:p>
          <a:p>
            <a:r>
              <a:rPr lang="en-US" dirty="0"/>
              <a:t>Got PTP working </a:t>
            </a:r>
          </a:p>
          <a:p>
            <a:pPr lvl="1"/>
            <a:r>
              <a:rPr lang="en-US" dirty="0"/>
              <a:t>&lt; 100ns drift</a:t>
            </a:r>
          </a:p>
          <a:p>
            <a:r>
              <a:rPr lang="en-US" dirty="0"/>
              <a:t>TX Scheduling feature</a:t>
            </a:r>
          </a:p>
          <a:p>
            <a:pPr lvl="1"/>
            <a:r>
              <a:rPr lang="en-US" dirty="0"/>
              <a:t>Allows sending packets at PTP timestamps </a:t>
            </a:r>
          </a:p>
          <a:p>
            <a:pPr lvl="1"/>
            <a:r>
              <a:rPr lang="en-US" dirty="0"/>
              <a:t>Enabled it in the firmware</a:t>
            </a:r>
          </a:p>
          <a:p>
            <a:pPr lvl="1"/>
            <a:r>
              <a:rPr lang="en-US" dirty="0"/>
              <a:t>Figuring out how to set timestamps…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E23AF78-0EF6-47D3-BDE4-3B0036CF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0" y="2176252"/>
            <a:ext cx="4137750" cy="2192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2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468B-87C9-40B9-A0BD-8D8CB472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TDMA on CX-6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497FC-81B2-4270-9ACB-CB4BA83F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468" y="1844479"/>
            <a:ext cx="4186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example:</a:t>
            </a:r>
          </a:p>
          <a:p>
            <a:pPr marL="0" indent="0">
              <a:buNone/>
            </a:pPr>
            <a:r>
              <a:rPr lang="en-US" sz="2400" dirty="0"/>
              <a:t>TDMA with 2 queues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4B20EF3-A8DB-47DC-BDF4-3B27ED05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1356" y="2861961"/>
            <a:ext cx="760074" cy="37400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60A001B-CEED-4BF9-BBBE-26E2EA5D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411" y="2861961"/>
            <a:ext cx="760074" cy="37400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7097DD-21DF-4B76-B210-8EA05AF19B10}"/>
              </a:ext>
            </a:extLst>
          </p:cNvPr>
          <p:cNvSpPr/>
          <p:nvPr/>
        </p:nvSpPr>
        <p:spPr>
          <a:xfrm>
            <a:off x="2824013" y="3535052"/>
            <a:ext cx="842768" cy="270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Sched</a:t>
            </a:r>
          </a:p>
        </p:txBody>
      </p:sp>
    </p:spTree>
    <p:extLst>
      <p:ext uri="{BB962C8B-B14F-4D97-AF65-F5344CB8AC3E}">
        <p14:creationId xmlns:p14="http://schemas.microsoft.com/office/powerpoint/2010/main" val="354315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468B-87C9-40B9-A0BD-8D8CB472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TDMA on CX-6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497FC-81B2-4270-9ACB-CB4BA83F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468" y="1844479"/>
            <a:ext cx="41866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Scheduling in Software</a:t>
            </a:r>
          </a:p>
          <a:p>
            <a:r>
              <a:rPr lang="en-US" sz="2400" dirty="0"/>
              <a:t>Host-to-host PTP</a:t>
            </a:r>
          </a:p>
          <a:p>
            <a:r>
              <a:rPr lang="en-US" sz="2400" dirty="0"/>
              <a:t>Other inefficiencies?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A8566-A6EA-4D15-8687-51131862EF42}"/>
              </a:ext>
            </a:extLst>
          </p:cNvPr>
          <p:cNvSpPr/>
          <p:nvPr/>
        </p:nvSpPr>
        <p:spPr>
          <a:xfrm>
            <a:off x="1693055" y="2067221"/>
            <a:ext cx="3163455" cy="18755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DPDK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B2886-D67E-4077-9413-33E76B34AEBA}"/>
              </a:ext>
            </a:extLst>
          </p:cNvPr>
          <p:cNvSpPr/>
          <p:nvPr/>
        </p:nvSpPr>
        <p:spPr>
          <a:xfrm>
            <a:off x="1693055" y="4302944"/>
            <a:ext cx="3163455" cy="13437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B471DC-C7BA-4DAD-85FE-3E0DC964DB73}"/>
              </a:ext>
            </a:extLst>
          </p:cNvPr>
          <p:cNvCxnSpPr>
            <a:cxnSpLocks/>
          </p:cNvCxnSpPr>
          <p:nvPr/>
        </p:nvCxnSpPr>
        <p:spPr>
          <a:xfrm>
            <a:off x="1404593" y="4128940"/>
            <a:ext cx="3912124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4B20EF3-A8DB-47DC-BDF4-3B27ED05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1356" y="2861961"/>
            <a:ext cx="760074" cy="37400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60A001B-CEED-4BF9-BBBE-26E2EA5D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411" y="2861961"/>
            <a:ext cx="760074" cy="37400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7097DD-21DF-4B76-B210-8EA05AF19B10}"/>
              </a:ext>
            </a:extLst>
          </p:cNvPr>
          <p:cNvSpPr/>
          <p:nvPr/>
        </p:nvSpPr>
        <p:spPr>
          <a:xfrm>
            <a:off x="2824013" y="3535052"/>
            <a:ext cx="842768" cy="270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Sched</a:t>
            </a:r>
          </a:p>
        </p:txBody>
      </p:sp>
    </p:spTree>
    <p:extLst>
      <p:ext uri="{BB962C8B-B14F-4D97-AF65-F5344CB8AC3E}">
        <p14:creationId xmlns:p14="http://schemas.microsoft.com/office/powerpoint/2010/main" val="86902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468B-87C9-40B9-A0BD-8D8CB472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TDMA on CX-6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497FC-81B2-4270-9ACB-CB4BA83F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468" y="1844479"/>
            <a:ext cx="41866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Scheduling in NIC</a:t>
            </a:r>
          </a:p>
          <a:p>
            <a:r>
              <a:rPr lang="en-US" sz="2400" dirty="0"/>
              <a:t>Proper TDMA scheduling in NIC would be ideal</a:t>
            </a:r>
          </a:p>
          <a:p>
            <a:r>
              <a:rPr lang="en-US" sz="2400" dirty="0"/>
              <a:t>Like Corundum</a:t>
            </a:r>
          </a:p>
          <a:p>
            <a:r>
              <a:rPr lang="en-US" sz="2400" dirty="0"/>
              <a:t>But CX-6 does not have that…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A8566-A6EA-4D15-8687-51131862EF42}"/>
              </a:ext>
            </a:extLst>
          </p:cNvPr>
          <p:cNvSpPr/>
          <p:nvPr/>
        </p:nvSpPr>
        <p:spPr>
          <a:xfrm>
            <a:off x="1693055" y="2067221"/>
            <a:ext cx="3163455" cy="18755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DPDK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B2886-D67E-4077-9413-33E76B34AEBA}"/>
              </a:ext>
            </a:extLst>
          </p:cNvPr>
          <p:cNvSpPr/>
          <p:nvPr/>
        </p:nvSpPr>
        <p:spPr>
          <a:xfrm>
            <a:off x="1693055" y="4302944"/>
            <a:ext cx="3163455" cy="13437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B471DC-C7BA-4DAD-85FE-3E0DC964DB73}"/>
              </a:ext>
            </a:extLst>
          </p:cNvPr>
          <p:cNvCxnSpPr>
            <a:cxnSpLocks/>
          </p:cNvCxnSpPr>
          <p:nvPr/>
        </p:nvCxnSpPr>
        <p:spPr>
          <a:xfrm>
            <a:off x="1404593" y="4128940"/>
            <a:ext cx="3912124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4B20EF3-A8DB-47DC-BDF4-3B27ED05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1356" y="3880865"/>
            <a:ext cx="760074" cy="37400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60A001B-CEED-4BF9-BBBE-26E2EA5D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411" y="3880865"/>
            <a:ext cx="760074" cy="37400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7097DD-21DF-4B76-B210-8EA05AF19B10}"/>
              </a:ext>
            </a:extLst>
          </p:cNvPr>
          <p:cNvSpPr/>
          <p:nvPr/>
        </p:nvSpPr>
        <p:spPr>
          <a:xfrm>
            <a:off x="2824013" y="4553956"/>
            <a:ext cx="842768" cy="270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Sched</a:t>
            </a:r>
          </a:p>
        </p:txBody>
      </p:sp>
    </p:spTree>
    <p:extLst>
      <p:ext uri="{BB962C8B-B14F-4D97-AF65-F5344CB8AC3E}">
        <p14:creationId xmlns:p14="http://schemas.microsoft.com/office/powerpoint/2010/main" val="89879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468B-87C9-40B9-A0BD-8D8CB472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TDMA on CX-6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497FC-81B2-4270-9ACB-CB4BA83F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467" y="1844479"/>
            <a:ext cx="46631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TX scheduling feature…</a:t>
            </a:r>
          </a:p>
          <a:p>
            <a:r>
              <a:rPr lang="en-US" sz="2400" dirty="0"/>
              <a:t>Assuming:</a:t>
            </a:r>
          </a:p>
          <a:p>
            <a:pPr lvl="1"/>
            <a:r>
              <a:rPr lang="en-US" sz="2000" dirty="0"/>
              <a:t>round robin in the NIC</a:t>
            </a:r>
          </a:p>
          <a:p>
            <a:pPr lvl="1"/>
            <a:r>
              <a:rPr lang="en-US" sz="2000" dirty="0"/>
              <a:t>NIC blocks each queue on timestamp of the first packet</a:t>
            </a:r>
          </a:p>
          <a:p>
            <a:pPr lvl="1"/>
            <a:endParaRPr lang="en-US" sz="2000" dirty="0"/>
          </a:p>
          <a:p>
            <a:r>
              <a:rPr lang="en-US" sz="2400" dirty="0"/>
              <a:t>Q1: t, 3t, 5t, …</a:t>
            </a:r>
          </a:p>
          <a:p>
            <a:r>
              <a:rPr lang="en-US" sz="2400" dirty="0"/>
              <a:t>Q2: 2t, 4t, 6t,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Thoughts?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A8566-A6EA-4D15-8687-51131862EF42}"/>
              </a:ext>
            </a:extLst>
          </p:cNvPr>
          <p:cNvSpPr/>
          <p:nvPr/>
        </p:nvSpPr>
        <p:spPr>
          <a:xfrm>
            <a:off x="1693055" y="2067221"/>
            <a:ext cx="3163455" cy="18755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DPDK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B2886-D67E-4077-9413-33E76B34AEBA}"/>
              </a:ext>
            </a:extLst>
          </p:cNvPr>
          <p:cNvSpPr/>
          <p:nvPr/>
        </p:nvSpPr>
        <p:spPr>
          <a:xfrm>
            <a:off x="1693055" y="4302944"/>
            <a:ext cx="3163455" cy="13437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B471DC-C7BA-4DAD-85FE-3E0DC964DB73}"/>
              </a:ext>
            </a:extLst>
          </p:cNvPr>
          <p:cNvCxnSpPr>
            <a:cxnSpLocks/>
          </p:cNvCxnSpPr>
          <p:nvPr/>
        </p:nvCxnSpPr>
        <p:spPr>
          <a:xfrm>
            <a:off x="1404593" y="4128940"/>
            <a:ext cx="3912124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4B20EF3-A8DB-47DC-BDF4-3B27ED05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1356" y="3880865"/>
            <a:ext cx="760074" cy="37400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60A001B-CEED-4BF9-BBBE-26E2EA5D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411" y="3880865"/>
            <a:ext cx="760074" cy="37400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7097DD-21DF-4B76-B210-8EA05AF19B10}"/>
              </a:ext>
            </a:extLst>
          </p:cNvPr>
          <p:cNvSpPr/>
          <p:nvPr/>
        </p:nvSpPr>
        <p:spPr>
          <a:xfrm>
            <a:off x="2824013" y="4553956"/>
            <a:ext cx="842768" cy="2704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320749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143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Status</vt:lpstr>
      <vt:lpstr>TDMA on CX-6</vt:lpstr>
      <vt:lpstr>TDMA on CX-6</vt:lpstr>
      <vt:lpstr>TDMA on CX-6</vt:lpstr>
      <vt:lpstr>TDMA on CX-6</vt:lpstr>
      <vt:lpstr>TDMA on CX-6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K Yelam</dc:creator>
  <cp:lastModifiedBy>Anil K Yelam</cp:lastModifiedBy>
  <cp:revision>26</cp:revision>
  <dcterms:created xsi:type="dcterms:W3CDTF">2021-04-05T20:07:26Z</dcterms:created>
  <dcterms:modified xsi:type="dcterms:W3CDTF">2021-04-19T20:59:25Z</dcterms:modified>
</cp:coreProperties>
</file>