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03F8-1458-4792-9DA3-D9069D91A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5260D-9CF4-4BCE-8582-C0C2C9DB1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3600B-300B-46E2-87C9-984B8111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F989A-AA3F-4FFD-874B-C2ADD32B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31827-D636-4B38-AA5D-BB58EF4E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9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D3B4-5400-401D-8EBC-6E10215B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67346-BE00-4181-91A9-5895A8E00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B20AA-125E-436E-A04E-3792D539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D080F-EE89-40FC-9395-79B781CB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4625F-7730-409A-8E9E-5D17513C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3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C155D7-E116-44AE-9AE4-A6F7542F1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6195B-2A96-47E1-9A30-BF1AC2061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286CA-DBCE-4781-972C-1CCA1242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9ADD4-DFD6-4E18-ABA6-9DC45393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BAA52-EF13-449A-AD0F-C08A8101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2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CA64-594A-4A0F-9E1B-5255DCF4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212B3-F2A4-4E9F-A811-9EB287B62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E296E-5A11-4A3E-97D3-C05E6D02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EEAC3-C43F-4D1A-8B2B-AA582260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EDF44-9E00-40B9-AFC5-D02FE008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0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62D7-0C92-49E0-BDD1-20013B79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35920-B350-401A-B2DF-96984F7AD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67EC5-0567-42BA-A026-74C42DEC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7A165-9E29-47DB-AF1E-3EAAD7ED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36A87-727B-4DA9-862B-F23928B8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7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6DB5-EFFE-467F-8E82-5A86DA73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222F-2320-4BE8-904C-EC8051108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EAB24-0D35-4A25-8D1B-EAFBEADB4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9FAE7-99E2-410A-86BF-DCA5F96B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0F107-93B7-43F2-8498-DE68FE99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BD4EF-0E40-43BE-8DC9-3CCD1F73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7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E605-9E0D-41CA-B0B6-8E4C0AB6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4628A-C75F-43D0-9BDE-04C5A9DE4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22313-52F1-4394-832C-4185FB269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70A25-9448-4E61-B899-91D639CC8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4CC69-0423-4AFE-882B-0A6CBAD47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5101D0-C28E-493E-A99A-B2D09A2E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939AE-D746-4079-B1B1-8BDEF8F9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9A486F-62F0-4937-813E-D006D781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4F5D-F21D-4777-8D0B-0EFD62E4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5903AC-8100-4E3A-90D8-EFF22D4B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3EF62-BE8C-436B-9071-C1C23DDF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C7AB3-CAFC-4FF2-BAA9-3AB4615E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4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83392-770C-4F93-9194-181E4F1C4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B94BB-4878-4E7D-8764-35D7CC3F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F1F4E-58F9-4F8B-A142-FC45D8A3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8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14C23-6849-441B-B8D5-E0F02FA6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13745-7706-480E-B01A-3138F2C69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F6CB4-556E-4F99-9069-D019692DA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04213-54C4-4C00-ACBA-FF8972E1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BB3A8-7B24-4BA3-BECF-901FA43B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3111E-BFB9-4D1C-9832-1C8E776D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6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774B-4DBF-4E9B-8268-AF679DB1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DDEAA-B231-4A6F-8B90-C0EEEC791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A45A9-009F-4CF3-87E4-3E24FB4A0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E8D5F-9F9E-4AD0-8F05-0D385276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BF6C6-44EB-4FAF-80C5-694DD724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FDEC5-608A-4A09-88F6-C0166E24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7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87DAD-43BF-4C03-B98B-72BA3AB7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C28CA-F0BA-407D-A0DA-519B08EEC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36F00-EF90-4D9F-BF21-1C61945D6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1146-FDEA-4790-80FC-75CFA1A84C8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59BAB-4712-462C-872B-033B6B894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4B4BF-AC49-4C53-8B20-2DB087BCE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5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D580-9BFB-4FD1-8B0F-D24EAFAA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FD004-AC1F-4433-8FA9-7CC90AFB3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5214" cy="4351338"/>
          </a:xfrm>
        </p:spPr>
        <p:txBody>
          <a:bodyPr/>
          <a:lstStyle/>
          <a:p>
            <a:r>
              <a:rPr lang="en-US" dirty="0"/>
              <a:t>Research Exam</a:t>
            </a:r>
          </a:p>
          <a:p>
            <a:r>
              <a:rPr lang="en-US" b="1" dirty="0"/>
              <a:t>TDMA on CX-6</a:t>
            </a:r>
          </a:p>
        </p:txBody>
      </p:sp>
    </p:spTree>
    <p:extLst>
      <p:ext uri="{BB962C8B-B14F-4D97-AF65-F5344CB8AC3E}">
        <p14:creationId xmlns:p14="http://schemas.microsoft.com/office/powerpoint/2010/main" val="350115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0D12-4262-48E8-AAEB-9A828301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RExam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C465D-1A35-4BDC-968A-26247F018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Chair assigned. Picking committee members?</a:t>
            </a:r>
          </a:p>
          <a:p>
            <a:r>
              <a:rPr lang="en-US" dirty="0"/>
              <a:t>Talking to </a:t>
            </a:r>
            <a:r>
              <a:rPr lang="en-US" dirty="0" err="1"/>
              <a:t>Yizhou</a:t>
            </a:r>
            <a:r>
              <a:rPr lang="en-US" dirty="0"/>
              <a:t>/Stew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7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1D6B-E812-440E-958D-A9868563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TDMA on CX-6: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5561-6BB1-445E-8DF3-5EDBB3FC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3066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Doc is rare, looking thru the code</a:t>
            </a:r>
          </a:p>
          <a:p>
            <a:r>
              <a:rPr lang="en-US" sz="2400" dirty="0"/>
              <a:t>Enabled and working on the feature through </a:t>
            </a:r>
            <a:r>
              <a:rPr lang="en-US" sz="2400" dirty="0" err="1"/>
              <a:t>Pktgen</a:t>
            </a:r>
            <a:endParaRPr lang="en-US" sz="2400" dirty="0"/>
          </a:p>
          <a:p>
            <a:r>
              <a:rPr lang="en-US" sz="2400" dirty="0"/>
              <a:t>Rough attempt at </a:t>
            </a:r>
            <a:r>
              <a:rPr lang="en-US" sz="2400" dirty="0" err="1"/>
              <a:t>tx</a:t>
            </a:r>
            <a:r>
              <a:rPr lang="en-US" sz="2400" dirty="0"/>
              <a:t> scheduling didn’t work.</a:t>
            </a:r>
          </a:p>
          <a:p>
            <a:r>
              <a:rPr lang="en-US" sz="2400" dirty="0"/>
              <a:t>Looking at timestamps now…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AF063-27FE-4005-A303-FFF689CD6C81}"/>
              </a:ext>
            </a:extLst>
          </p:cNvPr>
          <p:cNvSpPr txBox="1"/>
          <p:nvPr/>
        </p:nvSpPr>
        <p:spPr>
          <a:xfrm>
            <a:off x="1563958" y="3646040"/>
            <a:ext cx="533864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NIC 1</a:t>
            </a:r>
          </a:p>
          <a:p>
            <a:r>
              <a:rPr lang="en-US" sz="1600" dirty="0"/>
              <a:t>=====</a:t>
            </a:r>
          </a:p>
          <a:p>
            <a:r>
              <a:rPr lang="en-US" sz="1600" dirty="0"/>
              <a:t>RX Timestamp on the packet: 83276907538674</a:t>
            </a:r>
          </a:p>
          <a:p>
            <a:r>
              <a:rPr lang="en-US" sz="1600" dirty="0"/>
              <a:t>clock time: 1618991205040226620</a:t>
            </a:r>
          </a:p>
          <a:p>
            <a:r>
              <a:rPr lang="en-US" sz="1600" dirty="0"/>
              <a:t>RX Timestamp on the packet: 83277909874394</a:t>
            </a:r>
          </a:p>
          <a:p>
            <a:r>
              <a:rPr lang="en-US" sz="1600" dirty="0"/>
              <a:t>clock time: 1618991206042562184</a:t>
            </a:r>
          </a:p>
          <a:p>
            <a:r>
              <a:rPr lang="en-US" sz="1600" dirty="0"/>
              <a:t>RX Timestamp on the packet: 83278912200930</a:t>
            </a:r>
          </a:p>
          <a:p>
            <a:r>
              <a:rPr lang="en-US" sz="1600" dirty="0"/>
              <a:t>clock time: 1618991207044888636</a:t>
            </a:r>
          </a:p>
          <a:p>
            <a:r>
              <a:rPr lang="en-US" sz="1600" dirty="0"/>
              <a:t>RX Timestamp on the packet: 83279914532154</a:t>
            </a:r>
          </a:p>
          <a:p>
            <a:r>
              <a:rPr lang="en-US" sz="1600" dirty="0"/>
              <a:t>clock time: 1618991208047219644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45A9C3-0A7E-4BF5-BF97-E3DE1A8195BB}"/>
              </a:ext>
            </a:extLst>
          </p:cNvPr>
          <p:cNvSpPr txBox="1"/>
          <p:nvPr/>
        </p:nvSpPr>
        <p:spPr>
          <a:xfrm>
            <a:off x="6158261" y="3640464"/>
            <a:ext cx="460266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NIC 2</a:t>
            </a:r>
          </a:p>
          <a:p>
            <a:r>
              <a:rPr lang="en-US" sz="1600" dirty="0"/>
              <a:t>=====</a:t>
            </a:r>
          </a:p>
          <a:p>
            <a:r>
              <a:rPr lang="en-US" sz="1600" dirty="0"/>
              <a:t>RX Timestamp on the packet: 82081618828134</a:t>
            </a:r>
          </a:p>
          <a:p>
            <a:r>
              <a:rPr lang="en-US" sz="1600" dirty="0"/>
              <a:t>clock time: 1618991204956326012</a:t>
            </a:r>
          </a:p>
          <a:p>
            <a:r>
              <a:rPr lang="en-US" sz="1600" dirty="0"/>
              <a:t>RX Timestamp on the packet: 82079326192662</a:t>
            </a:r>
          </a:p>
          <a:p>
            <a:r>
              <a:rPr lang="en-US" sz="1600" dirty="0"/>
              <a:t>clock time: 1618991205958662008</a:t>
            </a:r>
          </a:p>
          <a:p>
            <a:r>
              <a:rPr lang="en-US" sz="1600" dirty="0"/>
              <a:t>RX Timestamp on the packet: 82080328526594</a:t>
            </a:r>
          </a:p>
          <a:p>
            <a:r>
              <a:rPr lang="en-US" sz="1600" dirty="0"/>
              <a:t>clock time: 1618991206960993532</a:t>
            </a:r>
          </a:p>
          <a:p>
            <a:r>
              <a:rPr lang="en-US" sz="1600" dirty="0"/>
              <a:t>RX Timestamp on the packet: 82081330858166</a:t>
            </a:r>
          </a:p>
          <a:p>
            <a:r>
              <a:rPr lang="en-US" sz="1600" dirty="0"/>
              <a:t>clock time: 1618991207963326016</a:t>
            </a:r>
          </a:p>
        </p:txBody>
      </p:sp>
    </p:spTree>
    <p:extLst>
      <p:ext uri="{BB962C8B-B14F-4D97-AF65-F5344CB8AC3E}">
        <p14:creationId xmlns:p14="http://schemas.microsoft.com/office/powerpoint/2010/main" val="239223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00D6F-5234-4D6D-9424-2DA3AB01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TDMA on CX-6: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EF847-97D2-48E3-AFB3-F7BF92869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dynamically-managed per-queue priorities </a:t>
            </a:r>
          </a:p>
          <a:p>
            <a:pPr lvl="1"/>
            <a:r>
              <a:rPr lang="en-US" dirty="0" err="1"/>
              <a:t>Mlnx_qos</a:t>
            </a:r>
            <a:r>
              <a:rPr lang="en-US" dirty="0"/>
              <a:t> tool</a:t>
            </a:r>
          </a:p>
          <a:p>
            <a:r>
              <a:rPr lang="en-US" dirty="0"/>
              <a:t>PMD supports flow priorities</a:t>
            </a:r>
          </a:p>
          <a:p>
            <a:pPr lvl="1"/>
            <a:r>
              <a:rPr lang="en-US" dirty="0"/>
              <a:t>Useful?</a:t>
            </a:r>
          </a:p>
        </p:txBody>
      </p:sp>
    </p:spTree>
    <p:extLst>
      <p:ext uri="{BB962C8B-B14F-4D97-AF65-F5344CB8AC3E}">
        <p14:creationId xmlns:p14="http://schemas.microsoft.com/office/powerpoint/2010/main" val="3693204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10561</TotalTime>
  <Words>166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Status</vt:lpstr>
      <vt:lpstr>RExam</vt:lpstr>
      <vt:lpstr>TDMA on CX-6: Implementation</vt:lpstr>
      <vt:lpstr>TDMA on CX-6: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Anil K Yelam</dc:creator>
  <cp:lastModifiedBy>Anil K Yelam</cp:lastModifiedBy>
  <cp:revision>31</cp:revision>
  <dcterms:created xsi:type="dcterms:W3CDTF">2021-04-05T20:07:26Z</dcterms:created>
  <dcterms:modified xsi:type="dcterms:W3CDTF">2021-04-22T17:55:36Z</dcterms:modified>
</cp:coreProperties>
</file>