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3F8-1458-4792-9DA3-D9069D91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60D-9CF4-4BCE-8582-C0C2C9DB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600B-300B-46E2-87C9-984B8111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89A-AA3F-4FFD-874B-C2ADD32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1827-D636-4B38-AA5D-BB58EF4E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D3B4-5400-401D-8EBC-6E10215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7346-BE00-4181-91A9-5895A8E0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20AA-125E-436E-A04E-3792D539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80F-EE89-40FC-9395-79B781CB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625F-7730-409A-8E9E-5D1751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155D7-E116-44AE-9AE4-A6F7542F1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6195B-2A96-47E1-9A30-BF1AC206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86CA-DBCE-4781-972C-1CCA124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ADD4-DFD6-4E18-ABA6-9DC4539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A52-EF13-449A-AD0F-C08A810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A64-594A-4A0F-9E1B-5255DCF4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2B3-F2A4-4E9F-A811-9EB287B6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296E-5A11-4A3E-97D3-C05E6D0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AC3-C43F-4D1A-8B2B-AA58226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DF44-9E00-40B9-AFC5-D02FE00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2D7-0C92-49E0-BDD1-20013B7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920-B350-401A-B2DF-96984F7A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7EC5-0567-42BA-A026-74C42DE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A165-9E29-47DB-AF1E-3EAAD7ED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6A87-727B-4DA9-862B-F23928B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6DB5-EFFE-467F-8E82-5A86DA73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22F-2320-4BE8-904C-EC805110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AB24-0D35-4A25-8D1B-EAFBEADB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FAE7-99E2-410A-86BF-DCA5F96B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F107-93B7-43F2-8498-DE68FE9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D4EF-0E40-43BE-8DC9-3CCD1F73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605-9E0D-41CA-B0B6-8E4C0AB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628A-C75F-43D0-9BDE-04C5A9DE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313-52F1-4394-832C-4185FB26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0A25-9448-4E61-B899-91D639CC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4CC69-0423-4AFE-882B-0A6CBAD4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101D0-C28E-493E-A99A-B2D09A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39AE-D746-4079-B1B1-8BDEF8F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A486F-62F0-4937-813E-D006D781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F5D-F21D-4777-8D0B-0EFD62E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903AC-8100-4E3A-90D8-EFF22D4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EF62-BE8C-436B-9071-C1C23DDF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7AB3-CAFC-4FF2-BAA9-3AB4615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3392-770C-4F93-9194-181E4F1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94BB-4878-4E7D-8764-35D7CC3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1F4E-58F9-4F8B-A142-FC45D8A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4C23-6849-441B-B8D5-E0F02FA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3745-7706-480E-B01A-3138F2C6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6CB4-556E-4F99-9069-D019692D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4213-54C4-4C00-ACBA-FF8972E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B3A8-7B24-4BA3-BECF-901FA43B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111E-BFB9-4D1C-9832-1C8E776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74B-4DBF-4E9B-8268-AF679DB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DEAA-B231-4A6F-8B90-C0EEEC79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45A9-009F-4CF3-87E4-3E24FB4A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8D5F-9F9E-4AD0-8F05-0D38527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F6C6-44EB-4FAF-80C5-694DD72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DEC5-608A-4A09-88F6-C0166E2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7DAD-43BF-4C03-B98B-72BA3AB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28CA-F0BA-407D-A0DA-519B08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6F00-EF90-4D9F-BF21-1C61945D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146-FDEA-4790-80FC-75CFA1A84C8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9BAB-4712-462C-872B-033B6B89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B4BF-AC49-4C53-8B20-2DB087BC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D580-9BFB-4FD1-8B0F-D24EAFAA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004-AC1F-4433-8FA9-7CC90AF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2025922"/>
            <a:ext cx="11085214" cy="4351338"/>
          </a:xfrm>
        </p:spPr>
        <p:txBody>
          <a:bodyPr/>
          <a:lstStyle/>
          <a:p>
            <a:r>
              <a:rPr lang="en-US" b="1" dirty="0"/>
              <a:t>Research Exam</a:t>
            </a:r>
          </a:p>
          <a:p>
            <a:r>
              <a:rPr lang="en-US" dirty="0"/>
              <a:t>TDMA on CX-6</a:t>
            </a:r>
          </a:p>
        </p:txBody>
      </p:sp>
    </p:spTree>
    <p:extLst>
      <p:ext uri="{BB962C8B-B14F-4D97-AF65-F5344CB8AC3E}">
        <p14:creationId xmlns:p14="http://schemas.microsoft.com/office/powerpoint/2010/main" val="35011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4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workflow:</a:t>
            </a:r>
          </a:p>
          <a:p>
            <a:pPr marL="457200" indent="-457200">
              <a:buAutoNum type="arabicPeriod"/>
            </a:pPr>
            <a:r>
              <a:rPr lang="en-US" sz="2400" dirty="0"/>
              <a:t>Get timestamp from the NIC</a:t>
            </a:r>
          </a:p>
          <a:p>
            <a:pPr marL="457200" indent="-457200">
              <a:buAutoNum type="arabicPeriod"/>
            </a:pPr>
            <a:r>
              <a:rPr lang="en-US" sz="2400" dirty="0"/>
              <a:t>Add +1 sec and set TX </a:t>
            </a:r>
            <a:r>
              <a:rPr lang="en-US" sz="2400" dirty="0" err="1"/>
              <a:t>tstamp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Get RX </a:t>
            </a:r>
            <a:r>
              <a:rPr lang="en-US" sz="2400" dirty="0" err="1"/>
              <a:t>tstamp</a:t>
            </a:r>
            <a:r>
              <a:rPr lang="en-US" sz="2400" dirty="0"/>
              <a:t> on the other side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A6DBB-01B1-469C-88D1-06F8829CE1C9}"/>
              </a:ext>
            </a:extLst>
          </p:cNvPr>
          <p:cNvSpPr txBox="1"/>
          <p:nvPr/>
        </p:nvSpPr>
        <p:spPr>
          <a:xfrm>
            <a:off x="6096000" y="1690688"/>
            <a:ext cx="1741714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RX – TX:</a:t>
            </a:r>
          </a:p>
          <a:p>
            <a:r>
              <a:rPr lang="en-US" dirty="0"/>
              <a:t>1sec + 1536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+ 1536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+ 1792 ns</a:t>
            </a:r>
          </a:p>
        </p:txBody>
      </p:sp>
    </p:spTree>
    <p:extLst>
      <p:ext uri="{BB962C8B-B14F-4D97-AF65-F5344CB8AC3E}">
        <p14:creationId xmlns:p14="http://schemas.microsoft.com/office/powerpoint/2010/main" val="429268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4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workflow:</a:t>
            </a:r>
          </a:p>
          <a:p>
            <a:pPr marL="457200" indent="-457200">
              <a:buAutoNum type="arabicPeriod"/>
            </a:pPr>
            <a:r>
              <a:rPr lang="en-US" sz="2400" dirty="0"/>
              <a:t>Get timestamp from the NIC</a:t>
            </a:r>
          </a:p>
          <a:p>
            <a:pPr marL="457200" indent="-457200">
              <a:buAutoNum type="arabicPeriod"/>
            </a:pPr>
            <a:r>
              <a:rPr lang="en-US" sz="2400" dirty="0"/>
              <a:t>Add +1 sec and set TX </a:t>
            </a:r>
            <a:r>
              <a:rPr lang="en-US" sz="2400" dirty="0" err="1"/>
              <a:t>tstamp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Get RX </a:t>
            </a:r>
            <a:r>
              <a:rPr lang="en-US" sz="2400" dirty="0" err="1"/>
              <a:t>tstamp</a:t>
            </a:r>
            <a:r>
              <a:rPr lang="en-US" sz="2400" dirty="0"/>
              <a:t> on the other side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A6DBB-01B1-469C-88D1-06F8829CE1C9}"/>
              </a:ext>
            </a:extLst>
          </p:cNvPr>
          <p:cNvSpPr txBox="1"/>
          <p:nvPr/>
        </p:nvSpPr>
        <p:spPr>
          <a:xfrm>
            <a:off x="6096000" y="1690688"/>
            <a:ext cx="1741714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RX – TX:</a:t>
            </a:r>
          </a:p>
          <a:p>
            <a:r>
              <a:rPr lang="en-US" dirty="0"/>
              <a:t>1sec + 1536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+ 1536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+ 1792 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0A991-A096-41FD-9E9E-E7806CDD0F3B}"/>
              </a:ext>
            </a:extLst>
          </p:cNvPr>
          <p:cNvSpPr txBox="1"/>
          <p:nvPr/>
        </p:nvSpPr>
        <p:spPr>
          <a:xfrm>
            <a:off x="7846420" y="1690688"/>
            <a:ext cx="243594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TX:</a:t>
            </a:r>
            <a:endParaRPr lang="en-US" dirty="0"/>
          </a:p>
          <a:p>
            <a:r>
              <a:rPr lang="en-US" dirty="0"/>
              <a:t>1619212131175638784</a:t>
            </a:r>
          </a:p>
          <a:p>
            <a:r>
              <a:rPr lang="en-US" dirty="0"/>
              <a:t>1619212132151696640</a:t>
            </a:r>
          </a:p>
          <a:p>
            <a:r>
              <a:rPr lang="en-US" dirty="0"/>
              <a:t>1619212133154030080</a:t>
            </a:r>
          </a:p>
          <a:p>
            <a:r>
              <a:rPr lang="en-US" dirty="0"/>
              <a:t>1619212134156364288</a:t>
            </a:r>
          </a:p>
          <a:p>
            <a:r>
              <a:rPr lang="en-US" dirty="0"/>
              <a:t>1619212135158697728</a:t>
            </a:r>
          </a:p>
          <a:p>
            <a:r>
              <a:rPr lang="en-US" dirty="0"/>
              <a:t>1619212136161031168</a:t>
            </a:r>
          </a:p>
          <a:p>
            <a:r>
              <a:rPr lang="en-US" dirty="0"/>
              <a:t>1619212137163364608</a:t>
            </a:r>
          </a:p>
          <a:p>
            <a:r>
              <a:rPr lang="en-US" dirty="0"/>
              <a:t>1619212138165698816</a:t>
            </a:r>
          </a:p>
          <a:p>
            <a:r>
              <a:rPr lang="en-US" dirty="0"/>
              <a:t>1619212139168032256</a:t>
            </a:r>
          </a:p>
          <a:p>
            <a:r>
              <a:rPr lang="en-US" dirty="0"/>
              <a:t>1619212140170365696</a:t>
            </a:r>
          </a:p>
          <a:p>
            <a:r>
              <a:rPr lang="en-US" dirty="0"/>
              <a:t>1619212141172699648</a:t>
            </a:r>
          </a:p>
          <a:p>
            <a:r>
              <a:rPr lang="en-US" dirty="0"/>
              <a:t>1619212142175033088</a:t>
            </a:r>
          </a:p>
          <a:p>
            <a:r>
              <a:rPr lang="en-US" dirty="0"/>
              <a:t>1619212143177366784</a:t>
            </a:r>
          </a:p>
          <a:p>
            <a:r>
              <a:rPr lang="en-US" dirty="0"/>
              <a:t>1619212144179700224</a:t>
            </a:r>
          </a:p>
          <a:p>
            <a:r>
              <a:rPr lang="en-US" dirty="0"/>
              <a:t>1619212145182033664</a:t>
            </a:r>
          </a:p>
        </p:txBody>
      </p:sp>
    </p:spTree>
    <p:extLst>
      <p:ext uri="{BB962C8B-B14F-4D97-AF65-F5344CB8AC3E}">
        <p14:creationId xmlns:p14="http://schemas.microsoft.com/office/powerpoint/2010/main" val="54501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4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workflow:</a:t>
            </a:r>
          </a:p>
          <a:p>
            <a:pPr marL="457200" indent="-457200">
              <a:buAutoNum type="arabicPeriod"/>
            </a:pPr>
            <a:r>
              <a:rPr lang="en-US" sz="2400" dirty="0"/>
              <a:t>Get timestamp from the NIC</a:t>
            </a:r>
          </a:p>
          <a:p>
            <a:pPr marL="457200" indent="-457200">
              <a:buAutoNum type="arabicPeriod"/>
            </a:pPr>
            <a:r>
              <a:rPr lang="en-US" sz="2400" dirty="0"/>
              <a:t>Add +1 sec and set TX </a:t>
            </a:r>
            <a:r>
              <a:rPr lang="en-US" sz="2400" dirty="0" err="1"/>
              <a:t>tstamp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Get RX </a:t>
            </a:r>
            <a:r>
              <a:rPr lang="en-US" sz="2400" dirty="0" err="1"/>
              <a:t>tstamp</a:t>
            </a:r>
            <a:r>
              <a:rPr lang="en-US" sz="2400" dirty="0"/>
              <a:t> on the other side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A6DBB-01B1-469C-88D1-06F8829CE1C9}"/>
              </a:ext>
            </a:extLst>
          </p:cNvPr>
          <p:cNvSpPr txBox="1"/>
          <p:nvPr/>
        </p:nvSpPr>
        <p:spPr>
          <a:xfrm>
            <a:off x="6096000" y="1690688"/>
            <a:ext cx="1741714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RX – TX:</a:t>
            </a:r>
          </a:p>
          <a:p>
            <a:r>
              <a:rPr lang="en-US" dirty="0"/>
              <a:t>1sec + 1536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+ 1536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+ 1280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+ 1792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+ 1024 ns</a:t>
            </a:r>
          </a:p>
          <a:p>
            <a:r>
              <a:rPr lang="en-US" dirty="0"/>
              <a:t>1sec + 1792 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2C184-452C-4AF5-B7F2-AFF0D4123A8E}"/>
              </a:ext>
            </a:extLst>
          </p:cNvPr>
          <p:cNvSpPr txBox="1"/>
          <p:nvPr/>
        </p:nvSpPr>
        <p:spPr>
          <a:xfrm>
            <a:off x="7846423" y="1690688"/>
            <a:ext cx="201168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RX – TX (new):</a:t>
            </a:r>
            <a:endParaRPr lang="en-US" dirty="0"/>
          </a:p>
          <a:p>
            <a:r>
              <a:rPr lang="en-US" dirty="0"/>
              <a:t>+ 1578 ns</a:t>
            </a:r>
          </a:p>
          <a:p>
            <a:r>
              <a:rPr lang="en-US" dirty="0"/>
              <a:t>+ 1154 ns</a:t>
            </a:r>
          </a:p>
          <a:p>
            <a:r>
              <a:rPr lang="en-US" dirty="0"/>
              <a:t>+ 1178 ns</a:t>
            </a:r>
          </a:p>
          <a:p>
            <a:r>
              <a:rPr lang="en-US" dirty="0"/>
              <a:t>+ 1010 ns</a:t>
            </a:r>
          </a:p>
          <a:p>
            <a:r>
              <a:rPr lang="en-US" dirty="0"/>
              <a:t>+ 1090 ns</a:t>
            </a:r>
          </a:p>
          <a:p>
            <a:r>
              <a:rPr lang="en-US" dirty="0"/>
              <a:t>+ 1678 ns</a:t>
            </a:r>
          </a:p>
          <a:p>
            <a:r>
              <a:rPr lang="en-US" dirty="0"/>
              <a:t>+ 1798 ns</a:t>
            </a:r>
          </a:p>
          <a:p>
            <a:r>
              <a:rPr lang="en-US" dirty="0"/>
              <a:t>+ 1514 ns</a:t>
            </a:r>
          </a:p>
          <a:p>
            <a:r>
              <a:rPr lang="en-US" dirty="0"/>
              <a:t>+ 1098 ns</a:t>
            </a:r>
          </a:p>
          <a:p>
            <a:r>
              <a:rPr lang="en-US" dirty="0"/>
              <a:t>+ 1226 ns</a:t>
            </a:r>
          </a:p>
          <a:p>
            <a:r>
              <a:rPr lang="en-US" dirty="0"/>
              <a:t>+ 1774 ns</a:t>
            </a:r>
          </a:p>
          <a:p>
            <a:r>
              <a:rPr lang="en-US" dirty="0"/>
              <a:t>+ 1838 ns</a:t>
            </a:r>
          </a:p>
          <a:p>
            <a:r>
              <a:rPr lang="en-US" dirty="0"/>
              <a:t>+ 1130 ns</a:t>
            </a:r>
          </a:p>
          <a:p>
            <a:r>
              <a:rPr lang="en-US" dirty="0"/>
              <a:t>+ 1138 ns</a:t>
            </a:r>
          </a:p>
          <a:p>
            <a:r>
              <a:rPr lang="en-US" dirty="0"/>
              <a:t>+ 1750 ns</a:t>
            </a:r>
          </a:p>
        </p:txBody>
      </p:sp>
    </p:spTree>
    <p:extLst>
      <p:ext uri="{BB962C8B-B14F-4D97-AF65-F5344CB8AC3E}">
        <p14:creationId xmlns:p14="http://schemas.microsoft.com/office/powerpoint/2010/main" val="87677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B36-55D6-4BA7-BB10-51FC1742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on CX-6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A920-60F8-43DF-9CB6-45AA033F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Burst mode timestamps: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/>
              <a:t>16192121142346134198 </a:t>
            </a:r>
          </a:p>
          <a:p>
            <a:pPr marL="0" indent="0">
              <a:buNone/>
            </a:pPr>
            <a:r>
              <a:rPr lang="en-US" sz="1900" dirty="0"/>
              <a:t>16192121142346134210    + 12ns</a:t>
            </a:r>
          </a:p>
          <a:p>
            <a:pPr marL="0" indent="0">
              <a:buNone/>
            </a:pPr>
            <a:r>
              <a:rPr lang="en-US" sz="1900" dirty="0"/>
              <a:t>16192121142346134214    + 4ns</a:t>
            </a:r>
          </a:p>
          <a:p>
            <a:pPr marL="0" indent="0">
              <a:buNone/>
            </a:pPr>
            <a:r>
              <a:rPr lang="en-US" sz="1900" dirty="0"/>
              <a:t>16192121142346134222    + 8ns</a:t>
            </a:r>
          </a:p>
          <a:p>
            <a:pPr marL="0" indent="0">
              <a:buNone/>
            </a:pPr>
            <a:r>
              <a:rPr lang="en-US" sz="1900" dirty="0"/>
              <a:t>16192121142346134226    + 4ns</a:t>
            </a:r>
          </a:p>
          <a:p>
            <a:pPr marL="0" indent="0">
              <a:buNone/>
            </a:pPr>
            <a:r>
              <a:rPr lang="en-US" sz="1900" dirty="0"/>
              <a:t>16192121142346134246    + 20ns</a:t>
            </a:r>
          </a:p>
          <a:p>
            <a:pPr marL="0" indent="0">
              <a:buNone/>
            </a:pPr>
            <a:r>
              <a:rPr lang="en-US" sz="1900" dirty="0"/>
              <a:t>16192121142346134246    + 0ns</a:t>
            </a:r>
          </a:p>
          <a:p>
            <a:pPr marL="0" indent="0">
              <a:buNone/>
            </a:pPr>
            <a:r>
              <a:rPr lang="en-US" sz="1900" dirty="0"/>
              <a:t>16192121142346134250    + 4ns</a:t>
            </a:r>
          </a:p>
          <a:p>
            <a:pPr marL="0" indent="0">
              <a:buNone/>
            </a:pPr>
            <a:r>
              <a:rPr lang="en-US" sz="1900" dirty="0"/>
              <a:t>16192121142346134262    + 12ns</a:t>
            </a:r>
          </a:p>
          <a:p>
            <a:pPr marL="0" indent="0">
              <a:buNone/>
            </a:pPr>
            <a:r>
              <a:rPr lang="en-US" sz="1900" dirty="0"/>
              <a:t>16192121142346134266    + 4ns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= Roughly ~90 Gbps?</a:t>
            </a:r>
          </a:p>
        </p:txBody>
      </p:sp>
    </p:spTree>
    <p:extLst>
      <p:ext uri="{BB962C8B-B14F-4D97-AF65-F5344CB8AC3E}">
        <p14:creationId xmlns:p14="http://schemas.microsoft.com/office/powerpoint/2010/main" val="288628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16753</TotalTime>
  <Words>385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Status</vt:lpstr>
      <vt:lpstr>TDMA on CX-6</vt:lpstr>
      <vt:lpstr>TDMA on CX-6</vt:lpstr>
      <vt:lpstr>TDMA on CX-6</vt:lpstr>
      <vt:lpstr>TDMA on CX-6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K Yelam</dc:creator>
  <cp:lastModifiedBy>Anil K Yelam</cp:lastModifiedBy>
  <cp:revision>46</cp:revision>
  <dcterms:created xsi:type="dcterms:W3CDTF">2021-04-05T20:07:26Z</dcterms:created>
  <dcterms:modified xsi:type="dcterms:W3CDTF">2021-05-03T21:56:41Z</dcterms:modified>
</cp:coreProperties>
</file>