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03F8-1458-4792-9DA3-D9069D91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5260D-9CF4-4BCE-8582-C0C2C9DB1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600B-300B-46E2-87C9-984B8111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989A-AA3F-4FFD-874B-C2ADD32B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31827-D636-4B38-AA5D-BB58EF4E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D3B4-5400-401D-8EBC-6E10215B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67346-BE00-4181-91A9-5895A8E00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20AA-125E-436E-A04E-3792D539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080F-EE89-40FC-9395-79B781CB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625F-7730-409A-8E9E-5D17513C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155D7-E116-44AE-9AE4-A6F7542F1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6195B-2A96-47E1-9A30-BF1AC206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86CA-DBCE-4781-972C-1CCA1242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ADD4-DFD6-4E18-ABA6-9DC45393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AA52-EF13-449A-AD0F-C08A8101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CA64-594A-4A0F-9E1B-5255DCF4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12B3-F2A4-4E9F-A811-9EB287B6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296E-5A11-4A3E-97D3-C05E6D02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EAC3-C43F-4D1A-8B2B-AA582260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EDF44-9E00-40B9-AFC5-D02FE008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62D7-0C92-49E0-BDD1-20013B79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5920-B350-401A-B2DF-96984F7AD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7EC5-0567-42BA-A026-74C42DEC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A165-9E29-47DB-AF1E-3EAAD7ED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6A87-727B-4DA9-862B-F23928B8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6DB5-EFFE-467F-8E82-5A86DA73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222F-2320-4BE8-904C-EC8051108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EAB24-0D35-4A25-8D1B-EAFBEADB4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9FAE7-99E2-410A-86BF-DCA5F96B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0F107-93B7-43F2-8498-DE68FE99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D4EF-0E40-43BE-8DC9-3CCD1F73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7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E605-9E0D-41CA-B0B6-8E4C0AB6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628A-C75F-43D0-9BDE-04C5A9DE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2313-52F1-4394-832C-4185FB26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70A25-9448-4E61-B899-91D639CC8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4CC69-0423-4AFE-882B-0A6CBAD47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101D0-C28E-493E-A99A-B2D09A2E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939AE-D746-4079-B1B1-8BDEF8F9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A486F-62F0-4937-813E-D006D781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4F5D-F21D-4777-8D0B-0EFD62E4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903AC-8100-4E3A-90D8-EFF22D4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EF62-BE8C-436B-9071-C1C23DDF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C7AB3-CAFC-4FF2-BAA9-3AB4615E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83392-770C-4F93-9194-181E4F1C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B94BB-4878-4E7D-8764-35D7CC3F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F1F4E-58F9-4F8B-A142-FC45D8A3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4C23-6849-441B-B8D5-E0F02FA6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3745-7706-480E-B01A-3138F2C6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F6CB4-556E-4F99-9069-D019692D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4213-54C4-4C00-ACBA-FF8972E1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BB3A8-7B24-4BA3-BECF-901FA43B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111E-BFB9-4D1C-9832-1C8E776D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774B-4DBF-4E9B-8268-AF679DB1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DDEAA-B231-4A6F-8B90-C0EEEC791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A45A9-009F-4CF3-87E4-3E24FB4A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E8D5F-9F9E-4AD0-8F05-0D385276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BF6C6-44EB-4FAF-80C5-694DD724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FDEC5-608A-4A09-88F6-C0166E24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87DAD-43BF-4C03-B98B-72BA3AB7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28CA-F0BA-407D-A0DA-519B08EE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6F00-EF90-4D9F-BF21-1C61945D6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9BAB-4712-462C-872B-033B6B894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B4BF-AC49-4C53-8B20-2DB087BC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D580-9BFB-4FD1-8B0F-D24EAFAA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004-AC1F-4433-8FA9-7CC90AF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2025922"/>
            <a:ext cx="11085214" cy="4351338"/>
          </a:xfrm>
        </p:spPr>
        <p:txBody>
          <a:bodyPr/>
          <a:lstStyle/>
          <a:p>
            <a:r>
              <a:rPr lang="en-US" dirty="0"/>
              <a:t>Research Exam</a:t>
            </a:r>
          </a:p>
          <a:p>
            <a:pPr lvl="1"/>
            <a:r>
              <a:rPr lang="en-US" dirty="0"/>
              <a:t>Started writing</a:t>
            </a:r>
          </a:p>
          <a:p>
            <a:r>
              <a:rPr lang="en-US" b="1" dirty="0"/>
              <a:t>TDMA on CX-6</a:t>
            </a:r>
          </a:p>
          <a:p>
            <a:pPr lvl="1"/>
            <a:r>
              <a:rPr lang="en-US" dirty="0"/>
              <a:t> One-way latency numbers</a:t>
            </a:r>
          </a:p>
        </p:txBody>
      </p:sp>
    </p:spTree>
    <p:extLst>
      <p:ext uri="{BB962C8B-B14F-4D97-AF65-F5344CB8AC3E}">
        <p14:creationId xmlns:p14="http://schemas.microsoft.com/office/powerpoint/2010/main" val="350115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6A3-19CA-4A8A-8C06-2EFC0A55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CX-6 Oneway latencies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0942-257B-4A5D-A5D7-F84AFF3C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5895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Setup</a:t>
            </a:r>
          </a:p>
          <a:p>
            <a:pPr marL="457200" indent="-457200">
              <a:buAutoNum type="arabicPeriod"/>
            </a:pPr>
            <a:r>
              <a:rPr lang="en-US" sz="2400"/>
              <a:t>Get (cached) NIC timestamp and add it to the packet (software)</a:t>
            </a:r>
          </a:p>
          <a:p>
            <a:pPr marL="457200" indent="-457200">
              <a:buAutoNum type="arabicPeriod"/>
            </a:pPr>
            <a:r>
              <a:rPr lang="en-US" sz="2400"/>
              <a:t>Get h/w tstamp on the RX side </a:t>
            </a:r>
          </a:p>
          <a:p>
            <a:pPr marL="457200" indent="-457200">
              <a:buAutoNum type="arabicPeriod"/>
            </a:pPr>
            <a:r>
              <a:rPr lang="en-US" sz="2400"/>
              <a:t>Showing the diff</a:t>
            </a:r>
          </a:p>
          <a:p>
            <a:pPr marL="457200" indent="-457200">
              <a:buAutoNum type="arabicPeriod"/>
            </a:pPr>
            <a:endParaRPr lang="en-US" sz="240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E244F183-D11E-4A20-9AFD-6AAD1E73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249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8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6A3-19CA-4A8A-8C06-2EFC0A55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CX-6 Oneway latencies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0942-257B-4A5D-A5D7-F84AFF3C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58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</a:t>
            </a:r>
          </a:p>
          <a:p>
            <a:pPr marL="457200" indent="-457200">
              <a:buAutoNum type="arabicPeriod"/>
            </a:pPr>
            <a:r>
              <a:rPr lang="en-US" sz="2400" dirty="0"/>
              <a:t>Get (cached) NIC timestamp and add it to the packet (software)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Add incremental delta to schedule it in future (on the NIC)</a:t>
            </a:r>
          </a:p>
          <a:p>
            <a:pPr marL="457200" indent="-457200">
              <a:buAutoNum type="arabicPeriod"/>
            </a:pPr>
            <a:r>
              <a:rPr lang="en-US" sz="2400" dirty="0"/>
              <a:t>Get h/w </a:t>
            </a:r>
            <a:r>
              <a:rPr lang="en-US" sz="2400" dirty="0" err="1"/>
              <a:t>tstamp</a:t>
            </a:r>
            <a:r>
              <a:rPr lang="en-US" sz="2400" dirty="0"/>
              <a:t> on the RX side </a:t>
            </a:r>
          </a:p>
          <a:p>
            <a:pPr marL="457200" indent="-457200">
              <a:buAutoNum type="arabicPeriod"/>
            </a:pPr>
            <a:r>
              <a:rPr lang="en-US" sz="2400" dirty="0"/>
              <a:t>Showing the diff (minus delta)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09B515-3257-4785-970F-1683CC295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249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2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6A3-19CA-4A8A-8C06-2EFC0A55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CX-6 Oneway latencies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0942-257B-4A5D-A5D7-F84AFF3C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58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</a:t>
            </a:r>
          </a:p>
          <a:p>
            <a:pPr marL="457200" indent="-457200">
              <a:buAutoNum type="arabicPeriod"/>
            </a:pPr>
            <a:r>
              <a:rPr lang="en-US" sz="2400" dirty="0"/>
              <a:t>Get (cached) NIC timestamp and add it to the packet (software)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Add incremental delta to schedule it in future (on the NIC)</a:t>
            </a:r>
          </a:p>
          <a:p>
            <a:pPr marL="457200" indent="-457200">
              <a:buAutoNum type="arabicPeriod"/>
            </a:pPr>
            <a:r>
              <a:rPr lang="en-US" sz="2400" dirty="0"/>
              <a:t>Get h/w </a:t>
            </a:r>
            <a:r>
              <a:rPr lang="en-US" sz="2400" dirty="0" err="1"/>
              <a:t>tstamp</a:t>
            </a:r>
            <a:r>
              <a:rPr lang="en-US" sz="2400" dirty="0"/>
              <a:t> on the RX side </a:t>
            </a:r>
          </a:p>
          <a:p>
            <a:pPr marL="457200" indent="-457200">
              <a:buAutoNum type="arabicPeriod"/>
            </a:pPr>
            <a:r>
              <a:rPr lang="en-US" sz="2400" dirty="0"/>
              <a:t>Showing the diff (minus delta)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4FDA514-A4A4-4700-AEBC-9AC4E1EB7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249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16773</TotalTime>
  <Words>139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Status</vt:lpstr>
      <vt:lpstr>CX-6 Oneway latencies</vt:lpstr>
      <vt:lpstr>CX-6 Oneway latencies</vt:lpstr>
      <vt:lpstr>CX-6 Oneway latencies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K Yelam</dc:creator>
  <cp:lastModifiedBy>Anil K Yelam</cp:lastModifiedBy>
  <cp:revision>50</cp:revision>
  <dcterms:created xsi:type="dcterms:W3CDTF">2021-04-05T20:07:26Z</dcterms:created>
  <dcterms:modified xsi:type="dcterms:W3CDTF">2021-05-10T21:35:32Z</dcterms:modified>
</cp:coreProperties>
</file>