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sldIdLst>
    <p:sldId id="345" r:id="rId2"/>
    <p:sldId id="346" r:id="rId3"/>
    <p:sldId id="258" r:id="rId4"/>
    <p:sldId id="259" r:id="rId5"/>
    <p:sldId id="260" r:id="rId6"/>
    <p:sldId id="261" r:id="rId7"/>
    <p:sldId id="347" r:id="rId8"/>
    <p:sldId id="34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59"/>
  </p:normalViewPr>
  <p:slideViewPr>
    <p:cSldViewPr snapToGrid="0" snapToObjects="1">
      <p:cViewPr varScale="1">
        <p:scale>
          <a:sx n="104" d="100"/>
          <a:sy n="104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82DB2-C9EE-4091-B6E5-BF907A2BE6C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78C7D-246D-4BDC-BB7C-8DA06DF1C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9484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961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52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06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D6D9-6879-408A-987E-931ED1FDC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66310-B245-4B46-A2E1-3A7D27749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E6526-2FEF-4C6B-9D1A-8D53E67F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5D2A-BF81-4F28-BB9D-FC9F1EA9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37C9-CCF9-4C96-84DE-FEBB6B2F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3ED5-EC8F-4F3E-9A0D-2AB68274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9B7C2-F512-4899-BDF4-7AE3AF3A6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A0461-FB1D-4CE9-9021-E6A09986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F1A1-7490-4CCF-A0C2-E78ED110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4C505-C30C-49DD-A6EE-91A33181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8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F1EDE-0CFD-4689-91D1-2634FBDAD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AD34A-5D20-40DE-83D1-0FCA737BD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61F9-8264-4FD3-A4B7-A0B01DE4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A4F9F-DC22-4B55-9CEB-C956142E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837B-C3D2-4237-96C0-05901B3B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0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219B-7E34-49A3-9B75-1916993C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A7B3-8092-46C9-BC32-660B70294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0514C-2DA2-48E7-BF11-026038C2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6964E-D0AF-40D2-B100-0DA110EE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A9C2E-4FB4-4E3B-8BE7-9B87C5FA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9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CB69-EFD6-410C-9840-1E845FF2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B5023-0C8D-4090-911F-330C5F7EB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20F25-56AB-411D-8E63-86A27037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A5E5F-01FB-4746-BB78-D690C9E4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29E3F-01F7-40C3-85EF-789195FD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A42D-CA1E-4417-8B93-A51D1B54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96D2-244D-4375-8B0B-9B119E1D1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CB551-B9BA-4002-823A-28944B75D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07F8E-BF07-43E0-8BE4-A44BA1C6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758D1-4BBB-4325-9669-0889B20E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DE281-DF26-4E43-9238-9A292481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9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3F97-7FB7-4A4A-B6F3-445D2F52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03B7E-C9C6-4BA4-BA30-5CAD31F5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89F38-2AB7-47A7-AED4-FB7CFA634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9E8B0-CD0E-4641-BB6C-EA1E8FE3F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1AB5A-65FD-4924-829D-D3DB1821C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21A15-DF7E-4168-A594-241E8D27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815D0-2766-44BD-9C4F-0202140B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C5124-13E7-424E-8B5E-A55E78D8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3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000D-5D76-42B5-B336-74478FFF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725C1-5DF1-4B83-B467-67D805F0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8C51C-5455-4A53-801D-104C8AA7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10C12-2F09-45E4-8ECE-09A4609A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EAA2C-668C-4297-829A-6CEA1366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466D6-B44D-4055-B7B6-E7A37430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26077-F545-49B6-8015-21609F03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3560-8C38-457B-AB72-F128C3B5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2C8C-86E6-4D19-895B-0DC8915BB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50EAE-34A7-49B2-BDDC-9112F62C4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C99FF-BDAD-4C45-86ED-D65B39CB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1F87F-0483-4512-B509-DBCE50BB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7C83C-22BA-4FEC-8510-7FF37BC0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4B24-9839-4C97-A6C6-375B5030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0975A-9BDE-467D-AF6C-648DAC2A0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F2A49-0AB5-4ABF-B84B-89C74F3F6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8DB7E-E076-4F68-9644-6D5AB08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2C6BF-039F-4853-A23E-A3CDE326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D9B3F-48AA-4C5E-8A00-9F4C083E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9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2E532-FFDA-4415-BE42-B04D3B5D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A8B6E-2F7F-4F53-A40B-5D4695BBC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D4331-D2DB-4A0C-83FD-D84FC8DAD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4455-26AB-40AF-BD9F-13EA6411E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17B0-3688-4D14-8615-EF65F0338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0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85" name="Google Shape;85;p1" descr="A picture containing animal, fish, table, rai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0273" b="10271"/>
          <a:stretch/>
        </p:blipFill>
        <p:spPr>
          <a:xfrm>
            <a:off x="0" y="-91452"/>
            <a:ext cx="12192000" cy="6949452"/>
          </a:xfrm>
          <a:prstGeom prst="rect">
            <a:avLst/>
          </a:prstGeom>
          <a:solidFill>
            <a:srgbClr val="D8E3E8"/>
          </a:solidFill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904998" y="1275608"/>
            <a:ext cx="9525001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6600"/>
            </a:pPr>
            <a:r>
              <a:rPr lang="en-US" sz="6600" b="1" dirty="0">
                <a:solidFill>
                  <a:schemeClr val="bg1"/>
                </a:solidFill>
              </a:rPr>
              <a:t>Delivering Data Warehouses on Microsoft SQL Server</a:t>
            </a:r>
            <a:endParaRPr b="1" dirty="0">
              <a:solidFill>
                <a:schemeClr val="bg1"/>
              </a:solidFill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1235466" y="1168196"/>
            <a:ext cx="0" cy="260252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CD8E0C7-678F-44AA-AFD6-B125F7862F4C}"/>
              </a:ext>
            </a:extLst>
          </p:cNvPr>
          <p:cNvSpPr/>
          <p:nvPr/>
        </p:nvSpPr>
        <p:spPr>
          <a:xfrm>
            <a:off x="1904999" y="376889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Anil Mahadev</a:t>
            </a:r>
          </a:p>
          <a:p>
            <a:r>
              <a:rPr lang="en-US" sz="2400" dirty="0">
                <a:solidFill>
                  <a:schemeClr val="bg1"/>
                </a:solidFill>
              </a:rPr>
              <a:t>Cloud Solutions Architect</a:t>
            </a:r>
          </a:p>
          <a:p>
            <a:r>
              <a:rPr lang="en-US" sz="2400" dirty="0">
                <a:solidFill>
                  <a:schemeClr val="bg1"/>
                </a:solidFill>
              </a:rPr>
              <a:t>WhereScape USA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E44213-9C0F-4745-A348-92F1F34A9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128" y="5336421"/>
            <a:ext cx="3389745" cy="11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59"/>
    </mc:Choice>
    <mc:Fallback xmlns="">
      <p:transition spd="slow" advTm="7415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9061D7-171E-4FD2-814A-55779907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366" y="2284092"/>
            <a:ext cx="10820400" cy="4024125"/>
          </a:xfrm>
        </p:spPr>
        <p:txBody>
          <a:bodyPr/>
          <a:lstStyle/>
          <a:p>
            <a:r>
              <a:rPr lang="en-US" dirty="0"/>
              <a:t>The Datawarehouse Landscape</a:t>
            </a:r>
          </a:p>
          <a:p>
            <a:r>
              <a:rPr lang="en-US" dirty="0"/>
              <a:t>Datawarehousing Lifecycle</a:t>
            </a:r>
          </a:p>
          <a:p>
            <a:r>
              <a:rPr lang="en-US" dirty="0"/>
              <a:t>WhereScape Architecture</a:t>
            </a:r>
          </a:p>
          <a:p>
            <a:r>
              <a:rPr lang="en-US" dirty="0"/>
              <a:t>Demo of building a Simple Dimension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5" name="Google Shape;85;p1" descr="A picture containing animal, fish, table, rai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0273" b="10271"/>
          <a:stretch/>
        </p:blipFill>
        <p:spPr>
          <a:xfrm>
            <a:off x="0" y="-91452"/>
            <a:ext cx="12192000" cy="6949452"/>
          </a:xfrm>
          <a:prstGeom prst="rect">
            <a:avLst/>
          </a:prstGeom>
          <a:solidFill>
            <a:srgbClr val="D8E3E8"/>
          </a:solidFill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904999" y="41277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6600"/>
            </a:pPr>
            <a:r>
              <a:rPr lang="en-US" sz="6600" b="1" dirty="0">
                <a:solidFill>
                  <a:schemeClr val="bg1"/>
                </a:solidFill>
              </a:rPr>
              <a:t>Agenda</a:t>
            </a:r>
            <a:endParaRPr b="1" dirty="0">
              <a:solidFill>
                <a:schemeClr val="bg1"/>
              </a:solidFill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1235466" y="1168196"/>
            <a:ext cx="0" cy="260252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AA8AB55-C34B-42E3-9998-5A7B3625105D}"/>
              </a:ext>
            </a:extLst>
          </p:cNvPr>
          <p:cNvSpPr/>
          <p:nvPr/>
        </p:nvSpPr>
        <p:spPr>
          <a:xfrm>
            <a:off x="2057399" y="2186765"/>
            <a:ext cx="68187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Datawarehouse Landscape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Data Warehouse Lifecycle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WhereScape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Demo of building a Simple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Q&amp;A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7AE63-258C-4A7E-B904-EB17FA58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128" y="5334714"/>
            <a:ext cx="3389745" cy="11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59"/>
    </mc:Choice>
    <mc:Fallback xmlns="">
      <p:transition spd="slow" advTm="7415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5;p2" descr="A picture containing animal, fish, table, rain&#10;&#10;Description automatically generated">
            <a:extLst>
              <a:ext uri="{FF2B5EF4-FFF2-40B4-BE49-F238E27FC236}">
                <a16:creationId xmlns:a16="http://schemas.microsoft.com/office/drawing/2014/main" id="{F204BAE7-B177-4D81-A9E5-CBA6AF05DD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0273" b="69863"/>
          <a:stretch/>
        </p:blipFill>
        <p:spPr>
          <a:xfrm>
            <a:off x="0" y="-37664"/>
            <a:ext cx="12192000" cy="13026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C88E9C-119C-0842-8ADD-A510546A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55" y="-115339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Modern Data Warehouse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8E719-64BC-E749-9CD4-F192026A7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0139"/>
            <a:ext cx="12192000" cy="57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0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5;p2" descr="A picture containing animal, fish, table, rain&#10;&#10;Description automatically generated">
            <a:extLst>
              <a:ext uri="{FF2B5EF4-FFF2-40B4-BE49-F238E27FC236}">
                <a16:creationId xmlns:a16="http://schemas.microsoft.com/office/drawing/2014/main" id="{A5DA19E5-67EB-4C81-AD7E-9B4188A4C7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0273" b="69863"/>
          <a:stretch/>
        </p:blipFill>
        <p:spPr>
          <a:xfrm>
            <a:off x="0" y="-37664"/>
            <a:ext cx="12192000" cy="13026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F537A9-657E-6346-BA35-A1BC1181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7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Warehouse Lifecycle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F83E5-FFAC-B949-9423-9A2EB2DB4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564" y="1382567"/>
            <a:ext cx="44831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8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5;p2" descr="A picture containing animal, fish, table, rain&#10;&#10;Description automatically generated">
            <a:extLst>
              <a:ext uri="{FF2B5EF4-FFF2-40B4-BE49-F238E27FC236}">
                <a16:creationId xmlns:a16="http://schemas.microsoft.com/office/drawing/2014/main" id="{EA6669E7-730D-4336-83B0-C21357BD8BE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0273" b="69863"/>
          <a:stretch/>
        </p:blipFill>
        <p:spPr>
          <a:xfrm>
            <a:off x="0" y="-37664"/>
            <a:ext cx="12192000" cy="13026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F949EB-8F29-6145-AA08-3D570293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1" y="26205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WhereScape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BBA20-5375-8D41-840E-EA7214C1C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" y="1506913"/>
            <a:ext cx="9629775" cy="49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8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13EC89-436A-4DAA-AAB9-918CD05B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0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9061D7-171E-4FD2-814A-55779907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366" y="2284092"/>
            <a:ext cx="10820400" cy="4024125"/>
          </a:xfrm>
        </p:spPr>
        <p:txBody>
          <a:bodyPr/>
          <a:lstStyle/>
          <a:p>
            <a:r>
              <a:rPr lang="en-US" dirty="0"/>
              <a:t>The Datawarehouse Landscape</a:t>
            </a:r>
          </a:p>
          <a:p>
            <a:r>
              <a:rPr lang="en-US" dirty="0"/>
              <a:t>Datawarehousing Lifecycle</a:t>
            </a:r>
          </a:p>
          <a:p>
            <a:r>
              <a:rPr lang="en-US" dirty="0"/>
              <a:t>WhereScape Architecture</a:t>
            </a:r>
          </a:p>
          <a:p>
            <a:r>
              <a:rPr lang="en-US" dirty="0"/>
              <a:t>Demo of building a Simple Dimension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5" name="Google Shape;85;p1" descr="A picture containing animal, fish, table, rai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0273" b="10271"/>
          <a:stretch/>
        </p:blipFill>
        <p:spPr>
          <a:xfrm>
            <a:off x="0" y="-91452"/>
            <a:ext cx="12192000" cy="6949452"/>
          </a:xfrm>
          <a:prstGeom prst="rect">
            <a:avLst/>
          </a:prstGeom>
          <a:solidFill>
            <a:srgbClr val="D8E3E8"/>
          </a:solidFill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812534" y="109024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6600"/>
            </a:pPr>
            <a:r>
              <a:rPr lang="en-US" sz="8800" b="1" dirty="0">
                <a:solidFill>
                  <a:schemeClr val="bg1"/>
                </a:solidFill>
              </a:rPr>
              <a:t>Demo Time!</a:t>
            </a:r>
            <a:endParaRPr sz="2800" b="1" dirty="0">
              <a:solidFill>
                <a:schemeClr val="bg1"/>
              </a:solidFill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1235466" y="1168196"/>
            <a:ext cx="0" cy="260252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D2CD864-9652-45D7-855A-7EDAF0DF9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019" y="5336421"/>
            <a:ext cx="3389745" cy="11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59"/>
    </mc:Choice>
    <mc:Fallback xmlns="">
      <p:transition spd="slow" advTm="7415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9061D7-171E-4FD2-814A-55779907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366" y="2284092"/>
            <a:ext cx="10820400" cy="4024125"/>
          </a:xfrm>
        </p:spPr>
        <p:txBody>
          <a:bodyPr/>
          <a:lstStyle/>
          <a:p>
            <a:r>
              <a:rPr lang="en-US" dirty="0"/>
              <a:t>The Datawarehouse Landscape</a:t>
            </a:r>
          </a:p>
          <a:p>
            <a:r>
              <a:rPr lang="en-US" dirty="0"/>
              <a:t>Datawarehousing Lifecycle</a:t>
            </a:r>
          </a:p>
          <a:p>
            <a:r>
              <a:rPr lang="en-US" dirty="0"/>
              <a:t>WhereScape Architecture</a:t>
            </a:r>
          </a:p>
          <a:p>
            <a:r>
              <a:rPr lang="en-US" dirty="0"/>
              <a:t>Demo of building a Simple Dimension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5" name="Google Shape;85;p1" descr="A picture containing animal, fish, table, rai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0273" b="10271"/>
          <a:stretch/>
        </p:blipFill>
        <p:spPr>
          <a:xfrm>
            <a:off x="0" y="-91452"/>
            <a:ext cx="12192000" cy="6949452"/>
          </a:xfrm>
          <a:prstGeom prst="rect">
            <a:avLst/>
          </a:prstGeom>
          <a:solidFill>
            <a:srgbClr val="D8E3E8"/>
          </a:solidFill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812534" y="109024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6600"/>
            </a:pPr>
            <a:r>
              <a:rPr lang="en-US" sz="8800" b="1" dirty="0">
                <a:solidFill>
                  <a:schemeClr val="bg1"/>
                </a:solidFill>
              </a:rPr>
              <a:t>Questions?</a:t>
            </a:r>
          </a:p>
          <a:p>
            <a:pPr lvl="0">
              <a:lnSpc>
                <a:spcPct val="90000"/>
              </a:lnSpc>
              <a:buClr>
                <a:schemeClr val="lt1"/>
              </a:buClr>
              <a:buSzPts val="6600"/>
            </a:pPr>
            <a:r>
              <a:rPr lang="en-US" sz="3600" dirty="0">
                <a:solidFill>
                  <a:schemeClr val="bg1"/>
                </a:solidFill>
              </a:rPr>
              <a:t>Marketing@WhereScape.com</a:t>
            </a:r>
          </a:p>
          <a:p>
            <a:pPr lvl="0">
              <a:lnSpc>
                <a:spcPct val="90000"/>
              </a:lnSpc>
              <a:buClr>
                <a:schemeClr val="lt1"/>
              </a:buClr>
              <a:buSzPts val="6600"/>
            </a:pPr>
            <a:endParaRPr lang="en-US" sz="1000" dirty="0">
              <a:solidFill>
                <a:schemeClr val="bg1"/>
              </a:solidFill>
            </a:endParaRPr>
          </a:p>
          <a:p>
            <a:pPr lvl="0">
              <a:lnSpc>
                <a:spcPct val="90000"/>
              </a:lnSpc>
              <a:buClr>
                <a:schemeClr val="lt1"/>
              </a:buClr>
              <a:buSzPts val="6600"/>
            </a:pPr>
            <a:r>
              <a:rPr lang="en-US" sz="3200" dirty="0">
                <a:solidFill>
                  <a:schemeClr val="bg1"/>
                </a:solidFill>
              </a:rPr>
              <a:t>Request a Demo: wherescape.com/request-a-demo/</a:t>
            </a:r>
            <a:endParaRPr sz="3200" dirty="0">
              <a:solidFill>
                <a:schemeClr val="bg1"/>
              </a:solidFill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1235466" y="1168196"/>
            <a:ext cx="0" cy="260252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C735C5F-844C-4006-A27D-FD0124533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128" y="5336421"/>
            <a:ext cx="3389745" cy="11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59"/>
    </mc:Choice>
    <mc:Fallback xmlns="">
      <p:transition spd="slow" advTm="7415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109</Words>
  <Application>Microsoft Office PowerPoint</Application>
  <PresentationFormat>Widescreen</PresentationFormat>
  <Paragraphs>33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Modern Data Warehouse</vt:lpstr>
      <vt:lpstr>Data Warehouse Lifecycle</vt:lpstr>
      <vt:lpstr>WhereScape Architecture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Delivering data warehouses on Microsoft SQL Server</dc:title>
  <dc:creator>Anil Mahadev</dc:creator>
  <cp:lastModifiedBy>Lauren Rowles</cp:lastModifiedBy>
  <cp:revision>6</cp:revision>
  <dcterms:created xsi:type="dcterms:W3CDTF">2021-06-01T16:58:58Z</dcterms:created>
  <dcterms:modified xsi:type="dcterms:W3CDTF">2021-06-02T23:07:17Z</dcterms:modified>
</cp:coreProperties>
</file>