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77" r:id="rId4"/>
    <p:sldId id="269" r:id="rId5"/>
    <p:sldId id="260" r:id="rId6"/>
    <p:sldId id="261" r:id="rId7"/>
    <p:sldId id="262" r:id="rId8"/>
    <p:sldId id="263" r:id="rId9"/>
    <p:sldId id="265" r:id="rId10"/>
    <p:sldId id="267" r:id="rId11"/>
    <p:sldId id="320" r:id="rId12"/>
    <p:sldId id="318" r:id="rId13"/>
    <p:sldId id="319" r:id="rId14"/>
    <p:sldId id="275" r:id="rId15"/>
    <p:sldId id="297" r:id="rId16"/>
    <p:sldId id="312" r:id="rId17"/>
    <p:sldId id="280" r:id="rId18"/>
    <p:sldId id="293" r:id="rId19"/>
    <p:sldId id="294" r:id="rId20"/>
    <p:sldId id="295" r:id="rId21"/>
    <p:sldId id="284" r:id="rId22"/>
    <p:sldId id="296" r:id="rId23"/>
    <p:sldId id="313" r:id="rId24"/>
    <p:sldId id="303" r:id="rId25"/>
    <p:sldId id="282" r:id="rId26"/>
    <p:sldId id="283" r:id="rId27"/>
    <p:sldId id="304" r:id="rId28"/>
    <p:sldId id="314" r:id="rId29"/>
    <p:sldId id="285" r:id="rId30"/>
    <p:sldId id="286" r:id="rId31"/>
    <p:sldId id="287" r:id="rId32"/>
    <p:sldId id="288" r:id="rId33"/>
    <p:sldId id="306" r:id="rId34"/>
    <p:sldId id="289" r:id="rId35"/>
    <p:sldId id="305" r:id="rId36"/>
    <p:sldId id="290" r:id="rId37"/>
    <p:sldId id="315" r:id="rId38"/>
    <p:sldId id="291" r:id="rId39"/>
    <p:sldId id="292" r:id="rId40"/>
    <p:sldId id="307" r:id="rId41"/>
    <p:sldId id="308" r:id="rId42"/>
    <p:sldId id="309" r:id="rId43"/>
    <p:sldId id="310" r:id="rId44"/>
    <p:sldId id="302" r:id="rId45"/>
    <p:sldId id="321" r:id="rId46"/>
    <p:sldId id="323" r:id="rId47"/>
    <p:sldId id="324" r:id="rId48"/>
    <p:sldId id="279" r:id="rId49"/>
    <p:sldId id="325" r:id="rId50"/>
    <p:sldId id="326" r:id="rId51"/>
    <p:sldId id="271" r:id="rId52"/>
    <p:sldId id="301" r:id="rId53"/>
    <p:sldId id="30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pos="4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 pos="3940"/>
        <p:guide pos="40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6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1.svg"/><Relationship Id="rId11" Type="http://schemas.openxmlformats.org/officeDocument/2006/relationships/image" Target="../media/image60.png"/><Relationship Id="rId5" Type="http://schemas.openxmlformats.org/officeDocument/2006/relationships/image" Target="../media/image50.png"/><Relationship Id="rId10" Type="http://schemas.openxmlformats.org/officeDocument/2006/relationships/image" Target="../media/image59.svg"/><Relationship Id="rId4" Type="http://schemas.openxmlformats.org/officeDocument/2006/relationships/image" Target="../media/image57.svg"/><Relationship Id="rId9" Type="http://schemas.openxmlformats.org/officeDocument/2006/relationships/image" Target="../media/image58.png"/></Relationships>
</file>

<file path=ppt/diagrams/_rels/data9.xml.rels><?xml version="1.0" encoding="UTF-8" standalone="yes"?>
<Relationships xmlns="http://schemas.openxmlformats.org/package/2006/relationships"><Relationship Id="rId8" Type="http://schemas.openxmlformats.org/officeDocument/2006/relationships/image" Target="../media/image95.svg"/><Relationship Id="rId13" Type="http://schemas.openxmlformats.org/officeDocument/2006/relationships/image" Target="../media/image100.png"/><Relationship Id="rId3" Type="http://schemas.openxmlformats.org/officeDocument/2006/relationships/image" Target="../media/image92.png"/><Relationship Id="rId7" Type="http://schemas.openxmlformats.org/officeDocument/2006/relationships/image" Target="../media/image94.png"/><Relationship Id="rId12" Type="http://schemas.openxmlformats.org/officeDocument/2006/relationships/image" Target="../media/image99.svg"/><Relationship Id="rId2" Type="http://schemas.openxmlformats.org/officeDocument/2006/relationships/image" Target="../media/image91.svg"/><Relationship Id="rId1" Type="http://schemas.openxmlformats.org/officeDocument/2006/relationships/image" Target="../media/image90.png"/><Relationship Id="rId6" Type="http://schemas.openxmlformats.org/officeDocument/2006/relationships/image" Target="../media/image53.svg"/><Relationship Id="rId11" Type="http://schemas.openxmlformats.org/officeDocument/2006/relationships/image" Target="../media/image98.png"/><Relationship Id="rId5" Type="http://schemas.openxmlformats.org/officeDocument/2006/relationships/image" Target="../media/image52.png"/><Relationship Id="rId10" Type="http://schemas.openxmlformats.org/officeDocument/2006/relationships/image" Target="../media/image97.svg"/><Relationship Id="rId4" Type="http://schemas.openxmlformats.org/officeDocument/2006/relationships/image" Target="../media/image93.svg"/><Relationship Id="rId9" Type="http://schemas.openxmlformats.org/officeDocument/2006/relationships/image" Target="../media/image96.png"/><Relationship Id="rId14" Type="http://schemas.openxmlformats.org/officeDocument/2006/relationships/image" Target="../media/image10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56.png"/><Relationship Id="rId7" Type="http://schemas.openxmlformats.org/officeDocument/2006/relationships/image" Target="../media/image48.png"/><Relationship Id="rId12" Type="http://schemas.openxmlformats.org/officeDocument/2006/relationships/image" Target="../media/image6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51.svg"/><Relationship Id="rId11" Type="http://schemas.openxmlformats.org/officeDocument/2006/relationships/image" Target="../media/image60.png"/><Relationship Id="rId5" Type="http://schemas.openxmlformats.org/officeDocument/2006/relationships/image" Target="../media/image50.png"/><Relationship Id="rId10" Type="http://schemas.openxmlformats.org/officeDocument/2006/relationships/image" Target="../media/image59.svg"/><Relationship Id="rId4" Type="http://schemas.openxmlformats.org/officeDocument/2006/relationships/image" Target="../media/image57.svg"/><Relationship Id="rId9" Type="http://schemas.openxmlformats.org/officeDocument/2006/relationships/image" Target="../media/image58.png"/></Relationships>
</file>

<file path=ppt/diagrams/_rels/drawing9.xml.rels><?xml version="1.0" encoding="UTF-8" standalone="yes"?>
<Relationships xmlns="http://schemas.openxmlformats.org/package/2006/relationships"><Relationship Id="rId8" Type="http://schemas.openxmlformats.org/officeDocument/2006/relationships/image" Target="../media/image95.svg"/><Relationship Id="rId13" Type="http://schemas.openxmlformats.org/officeDocument/2006/relationships/image" Target="../media/image100.png"/><Relationship Id="rId3" Type="http://schemas.openxmlformats.org/officeDocument/2006/relationships/image" Target="../media/image92.png"/><Relationship Id="rId7" Type="http://schemas.openxmlformats.org/officeDocument/2006/relationships/image" Target="../media/image94.png"/><Relationship Id="rId12" Type="http://schemas.openxmlformats.org/officeDocument/2006/relationships/image" Target="../media/image99.svg"/><Relationship Id="rId2" Type="http://schemas.openxmlformats.org/officeDocument/2006/relationships/image" Target="../media/image91.svg"/><Relationship Id="rId1" Type="http://schemas.openxmlformats.org/officeDocument/2006/relationships/image" Target="../media/image90.png"/><Relationship Id="rId6" Type="http://schemas.openxmlformats.org/officeDocument/2006/relationships/image" Target="../media/image53.svg"/><Relationship Id="rId11" Type="http://schemas.openxmlformats.org/officeDocument/2006/relationships/image" Target="../media/image98.png"/><Relationship Id="rId5" Type="http://schemas.openxmlformats.org/officeDocument/2006/relationships/image" Target="../media/image52.png"/><Relationship Id="rId10" Type="http://schemas.openxmlformats.org/officeDocument/2006/relationships/image" Target="../media/image97.svg"/><Relationship Id="rId4" Type="http://schemas.openxmlformats.org/officeDocument/2006/relationships/image" Target="../media/image93.svg"/><Relationship Id="rId9" Type="http://schemas.openxmlformats.org/officeDocument/2006/relationships/image" Target="../media/image96.png"/><Relationship Id="rId14" Type="http://schemas.openxmlformats.org/officeDocument/2006/relationships/image" Target="../media/image10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9579853-32B2-4928-A8B8-237B9628AB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1A4CFF-114F-4812-B576-F124123CC757}">
      <dgm:prSet/>
      <dgm:spPr/>
      <dgm:t>
        <a:bodyPr vert="horz" lIns="91440" tIns="45720" rIns="91440" bIns="45720" rtlCol="0"/>
        <a:lstStyle/>
        <a:p>
          <a:pPr>
            <a:lnSpc>
              <a:spcPct val="100000"/>
            </a:lnSpc>
          </a:pPr>
          <a:endParaRPr lang="en-US" b="1" kern="1200">
            <a:latin typeface="+mj-lt"/>
            <a:ea typeface="+mj-ea"/>
            <a:cs typeface="Cavolini" panose="020B0502040204020203" pitchFamily="66" charset="0"/>
          </a:endParaRPr>
        </a:p>
        <a:p>
          <a:pPr>
            <a:lnSpc>
              <a:spcPct val="100000"/>
            </a:lnSpc>
          </a:pPr>
          <a:r>
            <a:rPr lang="en-US" b="1" kern="1200">
              <a:latin typeface="+mj-lt"/>
              <a:ea typeface="+mj-ea"/>
              <a:cs typeface="Cavolini" panose="020B0502040204020203" pitchFamily="66" charset="0"/>
            </a:rPr>
            <a:t>Offer free performance evaluation/ inexpensive services to identify some problems with web sites for performance improvement so we can attract many clients. </a:t>
          </a:r>
        </a:p>
      </dgm:t>
    </dgm:pt>
    <dgm:pt modelId="{8095D91B-EBE0-4281-9F03-55735AADB3BE}" type="parTrans" cxnId="{5FDD21D1-C678-41C3-BC83-17678229834F}">
      <dgm:prSet/>
      <dgm:spPr/>
      <dgm:t>
        <a:bodyPr/>
        <a:lstStyle/>
        <a:p>
          <a:endParaRPr lang="en-US"/>
        </a:p>
      </dgm:t>
    </dgm:pt>
    <dgm:pt modelId="{50A7476F-BD0C-4F2F-88B4-A388C14DAC15}" type="sibTrans" cxnId="{5FDD21D1-C678-41C3-BC83-17678229834F}">
      <dgm:prSet phldrT="1" phldr="0"/>
      <dgm:spPr/>
      <dgm:t>
        <a:bodyPr/>
        <a:lstStyle/>
        <a:p>
          <a:endParaRPr lang="en-US"/>
        </a:p>
      </dgm:t>
    </dgm:pt>
    <dgm:pt modelId="{04F38054-4802-4E1B-9B5A-A364F56D1CE3}">
      <dgm:prSet/>
      <dgm:spPr/>
      <dgm:t>
        <a:bodyPr/>
        <a:lstStyle/>
        <a:p>
          <a:pPr>
            <a:lnSpc>
              <a:spcPct val="100000"/>
            </a:lnSpc>
          </a:pPr>
          <a:r>
            <a:rPr lang="en-US" b="1" dirty="0">
              <a:latin typeface="+mj-lt"/>
            </a:rPr>
            <a:t>Research and evaluate what free available tools out there which can provide some analysis and reports very quickly and help the client to improve performance and provide some reports which we can customize from their site.</a:t>
          </a:r>
        </a:p>
      </dgm:t>
    </dgm:pt>
    <dgm:pt modelId="{3C86AA63-49B6-4E8B-9FD7-8BF6D6B664C5}" type="parTrans" cxnId="{1D96B151-04F3-4F8F-8F3B-38D61058C66A}">
      <dgm:prSet/>
      <dgm:spPr/>
      <dgm:t>
        <a:bodyPr/>
        <a:lstStyle/>
        <a:p>
          <a:endParaRPr lang="en-US"/>
        </a:p>
      </dgm:t>
    </dgm:pt>
    <dgm:pt modelId="{98A06B71-5A8C-4913-84A8-149C86BE82B6}" type="sibTrans" cxnId="{1D96B151-04F3-4F8F-8F3B-38D61058C66A}">
      <dgm:prSet phldrT="2" phldr="0"/>
      <dgm:spPr/>
      <dgm:t>
        <a:bodyPr/>
        <a:lstStyle/>
        <a:p>
          <a:endParaRPr lang="en-US"/>
        </a:p>
      </dgm:t>
    </dgm:pt>
    <dgm:pt modelId="{25512D7F-4D46-4E97-8DB8-CCC3828D3BA3}">
      <dgm:prSet/>
      <dgm:spPr/>
      <dgm:t>
        <a:bodyPr/>
        <a:lstStyle/>
        <a:p>
          <a:pPr>
            <a:lnSpc>
              <a:spcPct val="100000"/>
            </a:lnSpc>
          </a:pPr>
          <a:r>
            <a:rPr lang="en-US" b="1">
              <a:latin typeface="+mj-lt"/>
            </a:rPr>
            <a:t>Generate many leads and potential demand and close Performance Test projects deal with real performance testing using JMeter/LoadRunner.</a:t>
          </a:r>
        </a:p>
      </dgm:t>
    </dgm:pt>
    <dgm:pt modelId="{3F15B997-5119-45D2-85F9-657C5C388FBD}" type="parTrans" cxnId="{5A80EA98-D065-4EAA-9C15-DAF92134518A}">
      <dgm:prSet/>
      <dgm:spPr/>
      <dgm:t>
        <a:bodyPr/>
        <a:lstStyle/>
        <a:p>
          <a:endParaRPr lang="en-US"/>
        </a:p>
      </dgm:t>
    </dgm:pt>
    <dgm:pt modelId="{9853A6D8-2E65-464D-9FD4-50DFE899BA6E}" type="sibTrans" cxnId="{5A80EA98-D065-4EAA-9C15-DAF92134518A}">
      <dgm:prSet phldrT="3" phldr="0"/>
      <dgm:spPr/>
      <dgm:t>
        <a:bodyPr/>
        <a:lstStyle/>
        <a:p>
          <a:endParaRPr lang="en-US"/>
        </a:p>
      </dgm:t>
    </dgm:pt>
    <dgm:pt modelId="{BDBB1335-DFED-4A5B-BE67-9D0865731BDE}" type="pres">
      <dgm:prSet presAssocID="{D9579853-32B2-4928-A8B8-237B9628AB5F}" presName="root" presStyleCnt="0">
        <dgm:presLayoutVars>
          <dgm:dir/>
          <dgm:resizeHandles val="exact"/>
        </dgm:presLayoutVars>
      </dgm:prSet>
      <dgm:spPr/>
    </dgm:pt>
    <dgm:pt modelId="{60DF2141-ED9D-4055-86EF-451ECB01A019}" type="pres">
      <dgm:prSet presAssocID="{A41A4CFF-114F-4812-B576-F124123CC757}" presName="compNode" presStyleCnt="0"/>
      <dgm:spPr/>
    </dgm:pt>
    <dgm:pt modelId="{FE38CA7D-5DAF-4E22-9CED-EBD50CC91796}" type="pres">
      <dgm:prSet presAssocID="{A41A4CFF-114F-4812-B576-F124123CC757}" presName="bgRect" presStyleLbl="bgShp" presStyleIdx="0" presStyleCnt="3"/>
      <dgm:spPr/>
    </dgm:pt>
    <dgm:pt modelId="{96420889-0CDF-4D22-9E87-5F315F1A6719}" type="pres">
      <dgm:prSet presAssocID="{A41A4CFF-114F-4812-B576-F124123CC7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22C8E0B-5C8F-42A3-94DB-80A8712BD394}" type="pres">
      <dgm:prSet presAssocID="{A41A4CFF-114F-4812-B576-F124123CC757}" presName="spaceRect" presStyleCnt="0"/>
      <dgm:spPr/>
    </dgm:pt>
    <dgm:pt modelId="{CAFF5E96-EE6C-4D00-9806-537BC7FD92C9}" type="pres">
      <dgm:prSet presAssocID="{A41A4CFF-114F-4812-B576-F124123CC757}" presName="parTx" presStyleLbl="revTx" presStyleIdx="0" presStyleCnt="3">
        <dgm:presLayoutVars>
          <dgm:chMax val="0"/>
          <dgm:chPref val="0"/>
        </dgm:presLayoutVars>
      </dgm:prSet>
      <dgm:spPr/>
    </dgm:pt>
    <dgm:pt modelId="{713BA90D-A38C-4A57-9663-74A00C929FD2}" type="pres">
      <dgm:prSet presAssocID="{50A7476F-BD0C-4F2F-88B4-A388C14DAC15}" presName="sibTrans" presStyleCnt="0"/>
      <dgm:spPr/>
    </dgm:pt>
    <dgm:pt modelId="{3A4DD01A-30B0-48C6-B650-B321D7357729}" type="pres">
      <dgm:prSet presAssocID="{04F38054-4802-4E1B-9B5A-A364F56D1CE3}" presName="compNode" presStyleCnt="0"/>
      <dgm:spPr/>
    </dgm:pt>
    <dgm:pt modelId="{1DD63AF8-1B99-4E5D-BAE8-997488648A83}" type="pres">
      <dgm:prSet presAssocID="{04F38054-4802-4E1B-9B5A-A364F56D1CE3}" presName="bgRect" presStyleLbl="bgShp" presStyleIdx="1" presStyleCnt="3"/>
      <dgm:spPr/>
    </dgm:pt>
    <dgm:pt modelId="{6BE960FC-FB86-4B97-B59B-24D53D08682C}" type="pres">
      <dgm:prSet presAssocID="{04F38054-4802-4E1B-9B5A-A364F56D1C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3A8F1F0D-B58E-48EC-BE8A-F1C998783371}" type="pres">
      <dgm:prSet presAssocID="{04F38054-4802-4E1B-9B5A-A364F56D1CE3}" presName="spaceRect" presStyleCnt="0"/>
      <dgm:spPr/>
    </dgm:pt>
    <dgm:pt modelId="{B8ECBBF9-F94D-46E4-BD26-6702CFF17D82}" type="pres">
      <dgm:prSet presAssocID="{04F38054-4802-4E1B-9B5A-A364F56D1CE3}" presName="parTx" presStyleLbl="revTx" presStyleIdx="1" presStyleCnt="3">
        <dgm:presLayoutVars>
          <dgm:chMax val="0"/>
          <dgm:chPref val="0"/>
        </dgm:presLayoutVars>
      </dgm:prSet>
      <dgm:spPr/>
    </dgm:pt>
    <dgm:pt modelId="{39FC07EB-6DC0-4A8E-B614-AC07610E7E83}" type="pres">
      <dgm:prSet presAssocID="{98A06B71-5A8C-4913-84A8-149C86BE82B6}" presName="sibTrans" presStyleCnt="0"/>
      <dgm:spPr/>
    </dgm:pt>
    <dgm:pt modelId="{0566B838-8A0D-4513-BD12-DB95D359EB06}" type="pres">
      <dgm:prSet presAssocID="{25512D7F-4D46-4E97-8DB8-CCC3828D3BA3}" presName="compNode" presStyleCnt="0"/>
      <dgm:spPr/>
    </dgm:pt>
    <dgm:pt modelId="{4C1CA9C4-EE5C-482B-8F32-B2D90974BE07}" type="pres">
      <dgm:prSet presAssocID="{25512D7F-4D46-4E97-8DB8-CCC3828D3BA3}" presName="bgRect" presStyleLbl="bgShp" presStyleIdx="2" presStyleCnt="3"/>
      <dgm:spPr/>
    </dgm:pt>
    <dgm:pt modelId="{CE7ADA81-607F-4AEE-9767-A1D8391A6002}" type="pres">
      <dgm:prSet presAssocID="{25512D7F-4D46-4E97-8DB8-CCC3828D3B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9AD41F02-272B-4635-96B0-985EF8360889}" type="pres">
      <dgm:prSet presAssocID="{25512D7F-4D46-4E97-8DB8-CCC3828D3BA3}" presName="spaceRect" presStyleCnt="0"/>
      <dgm:spPr/>
    </dgm:pt>
    <dgm:pt modelId="{24B5F0BD-7F7F-4B9B-8742-71B7BECF7CDF}" type="pres">
      <dgm:prSet presAssocID="{25512D7F-4D46-4E97-8DB8-CCC3828D3BA3}" presName="parTx" presStyleLbl="revTx" presStyleIdx="2" presStyleCnt="3">
        <dgm:presLayoutVars>
          <dgm:chMax val="0"/>
          <dgm:chPref val="0"/>
        </dgm:presLayoutVars>
      </dgm:prSet>
      <dgm:spPr/>
    </dgm:pt>
  </dgm:ptLst>
  <dgm:cxnLst>
    <dgm:cxn modelId="{4E2EFB16-0FB3-438E-8C9D-085FF3423C56}" type="presOf" srcId="{25512D7F-4D46-4E97-8DB8-CCC3828D3BA3}" destId="{24B5F0BD-7F7F-4B9B-8742-71B7BECF7CDF}" srcOrd="0" destOrd="0" presId="urn:microsoft.com/office/officeart/2018/2/layout/IconVerticalSolidList"/>
    <dgm:cxn modelId="{58CE0019-9204-4B74-A9CF-97833F239D29}" type="presOf" srcId="{A41A4CFF-114F-4812-B576-F124123CC757}" destId="{CAFF5E96-EE6C-4D00-9806-537BC7FD92C9}" srcOrd="0" destOrd="0" presId="urn:microsoft.com/office/officeart/2018/2/layout/IconVerticalSolidList"/>
    <dgm:cxn modelId="{1D96B151-04F3-4F8F-8F3B-38D61058C66A}" srcId="{D9579853-32B2-4928-A8B8-237B9628AB5F}" destId="{04F38054-4802-4E1B-9B5A-A364F56D1CE3}" srcOrd="1" destOrd="0" parTransId="{3C86AA63-49B6-4E8B-9FD7-8BF6D6B664C5}" sibTransId="{98A06B71-5A8C-4913-84A8-149C86BE82B6}"/>
    <dgm:cxn modelId="{5A80EA98-D065-4EAA-9C15-DAF92134518A}" srcId="{D9579853-32B2-4928-A8B8-237B9628AB5F}" destId="{25512D7F-4D46-4E97-8DB8-CCC3828D3BA3}" srcOrd="2" destOrd="0" parTransId="{3F15B997-5119-45D2-85F9-657C5C388FBD}" sibTransId="{9853A6D8-2E65-464D-9FD4-50DFE899BA6E}"/>
    <dgm:cxn modelId="{8CC4AC9C-BF48-4B4D-A25F-F20F971B9E4F}" type="presOf" srcId="{D9579853-32B2-4928-A8B8-237B9628AB5F}" destId="{BDBB1335-DFED-4A5B-BE67-9D0865731BDE}" srcOrd="0" destOrd="0" presId="urn:microsoft.com/office/officeart/2018/2/layout/IconVerticalSolidList"/>
    <dgm:cxn modelId="{6E67CBBC-9DCF-499A-A237-C5244A453102}" type="presOf" srcId="{04F38054-4802-4E1B-9B5A-A364F56D1CE3}" destId="{B8ECBBF9-F94D-46E4-BD26-6702CFF17D82}" srcOrd="0" destOrd="0" presId="urn:microsoft.com/office/officeart/2018/2/layout/IconVerticalSolidList"/>
    <dgm:cxn modelId="{5FDD21D1-C678-41C3-BC83-17678229834F}" srcId="{D9579853-32B2-4928-A8B8-237B9628AB5F}" destId="{A41A4CFF-114F-4812-B576-F124123CC757}" srcOrd="0" destOrd="0" parTransId="{8095D91B-EBE0-4281-9F03-55735AADB3BE}" sibTransId="{50A7476F-BD0C-4F2F-88B4-A388C14DAC15}"/>
    <dgm:cxn modelId="{3ED745C9-881D-4191-B7F3-314086001510}" type="presParOf" srcId="{BDBB1335-DFED-4A5B-BE67-9D0865731BDE}" destId="{60DF2141-ED9D-4055-86EF-451ECB01A019}" srcOrd="0" destOrd="0" presId="urn:microsoft.com/office/officeart/2018/2/layout/IconVerticalSolidList"/>
    <dgm:cxn modelId="{B7DABC27-8EFC-4F9C-B312-0C82D94AB59A}" type="presParOf" srcId="{60DF2141-ED9D-4055-86EF-451ECB01A019}" destId="{FE38CA7D-5DAF-4E22-9CED-EBD50CC91796}" srcOrd="0" destOrd="0" presId="urn:microsoft.com/office/officeart/2018/2/layout/IconVerticalSolidList"/>
    <dgm:cxn modelId="{76C6BB7B-19CC-44C0-87DF-86B18588CA2D}" type="presParOf" srcId="{60DF2141-ED9D-4055-86EF-451ECB01A019}" destId="{96420889-0CDF-4D22-9E87-5F315F1A6719}" srcOrd="1" destOrd="0" presId="urn:microsoft.com/office/officeart/2018/2/layout/IconVerticalSolidList"/>
    <dgm:cxn modelId="{CE241635-B7F6-42B1-AC25-C20FFC6C375B}" type="presParOf" srcId="{60DF2141-ED9D-4055-86EF-451ECB01A019}" destId="{922C8E0B-5C8F-42A3-94DB-80A8712BD394}" srcOrd="2" destOrd="0" presId="urn:microsoft.com/office/officeart/2018/2/layout/IconVerticalSolidList"/>
    <dgm:cxn modelId="{F090B5A3-5199-4330-8FDA-1FF5AC82831B}" type="presParOf" srcId="{60DF2141-ED9D-4055-86EF-451ECB01A019}" destId="{CAFF5E96-EE6C-4D00-9806-537BC7FD92C9}" srcOrd="3" destOrd="0" presId="urn:microsoft.com/office/officeart/2018/2/layout/IconVerticalSolidList"/>
    <dgm:cxn modelId="{0E3AF152-6047-43E8-B3BE-6CD11F7D0C8D}" type="presParOf" srcId="{BDBB1335-DFED-4A5B-BE67-9D0865731BDE}" destId="{713BA90D-A38C-4A57-9663-74A00C929FD2}" srcOrd="1" destOrd="0" presId="urn:microsoft.com/office/officeart/2018/2/layout/IconVerticalSolidList"/>
    <dgm:cxn modelId="{2441B395-AAFB-47A9-9ECD-87F49E792751}" type="presParOf" srcId="{BDBB1335-DFED-4A5B-BE67-9D0865731BDE}" destId="{3A4DD01A-30B0-48C6-B650-B321D7357729}" srcOrd="2" destOrd="0" presId="urn:microsoft.com/office/officeart/2018/2/layout/IconVerticalSolidList"/>
    <dgm:cxn modelId="{CAB2CBA7-DD7A-46F4-9773-5FE0DFA16AA9}" type="presParOf" srcId="{3A4DD01A-30B0-48C6-B650-B321D7357729}" destId="{1DD63AF8-1B99-4E5D-BAE8-997488648A83}" srcOrd="0" destOrd="0" presId="urn:microsoft.com/office/officeart/2018/2/layout/IconVerticalSolidList"/>
    <dgm:cxn modelId="{1E697121-C8D8-4522-B88B-C31D18820A0C}" type="presParOf" srcId="{3A4DD01A-30B0-48C6-B650-B321D7357729}" destId="{6BE960FC-FB86-4B97-B59B-24D53D08682C}" srcOrd="1" destOrd="0" presId="urn:microsoft.com/office/officeart/2018/2/layout/IconVerticalSolidList"/>
    <dgm:cxn modelId="{3F1B5B58-80D2-4696-99A8-144A8BE9709C}" type="presParOf" srcId="{3A4DD01A-30B0-48C6-B650-B321D7357729}" destId="{3A8F1F0D-B58E-48EC-BE8A-F1C998783371}" srcOrd="2" destOrd="0" presId="urn:microsoft.com/office/officeart/2018/2/layout/IconVerticalSolidList"/>
    <dgm:cxn modelId="{58487902-7F82-4B8B-A832-2DCB0FB2C4BE}" type="presParOf" srcId="{3A4DD01A-30B0-48C6-B650-B321D7357729}" destId="{B8ECBBF9-F94D-46E4-BD26-6702CFF17D82}" srcOrd="3" destOrd="0" presId="urn:microsoft.com/office/officeart/2018/2/layout/IconVerticalSolidList"/>
    <dgm:cxn modelId="{98642AD5-3B60-439C-A2E4-A2F80D1F415D}" type="presParOf" srcId="{BDBB1335-DFED-4A5B-BE67-9D0865731BDE}" destId="{39FC07EB-6DC0-4A8E-B614-AC07610E7E83}" srcOrd="3" destOrd="0" presId="urn:microsoft.com/office/officeart/2018/2/layout/IconVerticalSolidList"/>
    <dgm:cxn modelId="{DA93DDEB-D887-42C0-BF87-8829E609C7CE}" type="presParOf" srcId="{BDBB1335-DFED-4A5B-BE67-9D0865731BDE}" destId="{0566B838-8A0D-4513-BD12-DB95D359EB06}" srcOrd="4" destOrd="0" presId="urn:microsoft.com/office/officeart/2018/2/layout/IconVerticalSolidList"/>
    <dgm:cxn modelId="{17CDDF81-54A7-48AB-800E-D711A5BFDB34}" type="presParOf" srcId="{0566B838-8A0D-4513-BD12-DB95D359EB06}" destId="{4C1CA9C4-EE5C-482B-8F32-B2D90974BE07}" srcOrd="0" destOrd="0" presId="urn:microsoft.com/office/officeart/2018/2/layout/IconVerticalSolidList"/>
    <dgm:cxn modelId="{A0142A43-9516-4291-B2DF-EF54732D3CD6}" type="presParOf" srcId="{0566B838-8A0D-4513-BD12-DB95D359EB06}" destId="{CE7ADA81-607F-4AEE-9767-A1D8391A6002}" srcOrd="1" destOrd="0" presId="urn:microsoft.com/office/officeart/2018/2/layout/IconVerticalSolidList"/>
    <dgm:cxn modelId="{D64695AC-4DE7-40F3-9744-AFEC4C1E24E1}" type="presParOf" srcId="{0566B838-8A0D-4513-BD12-DB95D359EB06}" destId="{9AD41F02-272B-4635-96B0-985EF8360889}" srcOrd="2" destOrd="0" presId="urn:microsoft.com/office/officeart/2018/2/layout/IconVerticalSolidList"/>
    <dgm:cxn modelId="{9F94B6E1-70B1-4951-82A2-573954C2D38B}" type="presParOf" srcId="{0566B838-8A0D-4513-BD12-DB95D359EB06}" destId="{24B5F0BD-7F7F-4B9B-8742-71B7BECF7C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45F83AE-2BFF-4454-8F1F-6E8DA8A3C51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91486F9-E907-4F30-ADE3-0888541A0C8C}">
      <dgm:prSet/>
      <dgm:spPr/>
      <dgm:t>
        <a:bodyPr/>
        <a:lstStyle/>
        <a:p>
          <a:r>
            <a:rPr lang="en-US" b="0" dirty="0"/>
            <a:t>WEBPAGESPEED</a:t>
          </a:r>
        </a:p>
      </dgm:t>
    </dgm:pt>
    <dgm:pt modelId="{96A1C9D2-E5F6-48E4-BA22-94D854F74202}" type="parTrans" cxnId="{5F1F5819-A880-40D8-B411-2C47357ADF72}">
      <dgm:prSet/>
      <dgm:spPr/>
      <dgm:t>
        <a:bodyPr/>
        <a:lstStyle/>
        <a:p>
          <a:endParaRPr lang="en-US"/>
        </a:p>
      </dgm:t>
    </dgm:pt>
    <dgm:pt modelId="{5A588EBA-D50C-443A-B143-4DBE0D38E4A4}" type="sibTrans" cxnId="{5F1F5819-A880-40D8-B411-2C47357ADF72}">
      <dgm:prSet/>
      <dgm:spPr/>
      <dgm:t>
        <a:bodyPr/>
        <a:lstStyle/>
        <a:p>
          <a:endParaRPr lang="en-US"/>
        </a:p>
      </dgm:t>
    </dgm:pt>
    <dgm:pt modelId="{F8232C08-4771-4DB7-8D06-FF17AA566932}">
      <dgm:prSet/>
      <dgm:spPr/>
      <dgm:t>
        <a:bodyPr/>
        <a:lstStyle/>
        <a:p>
          <a:r>
            <a:rPr lang="en-US" b="0" dirty="0"/>
            <a:t>Pingdom</a:t>
          </a:r>
        </a:p>
      </dgm:t>
    </dgm:pt>
    <dgm:pt modelId="{73DAC439-38E0-4880-8053-99ED9A7BEE7E}" type="parTrans" cxnId="{F16D610D-1311-4A4D-B22D-AD12D418277A}">
      <dgm:prSet/>
      <dgm:spPr/>
      <dgm:t>
        <a:bodyPr/>
        <a:lstStyle/>
        <a:p>
          <a:endParaRPr lang="en-US"/>
        </a:p>
      </dgm:t>
    </dgm:pt>
    <dgm:pt modelId="{30ECB121-E6D1-42BA-B077-002C149B37F0}" type="sibTrans" cxnId="{F16D610D-1311-4A4D-B22D-AD12D418277A}">
      <dgm:prSet/>
      <dgm:spPr/>
      <dgm:t>
        <a:bodyPr/>
        <a:lstStyle/>
        <a:p>
          <a:endParaRPr lang="en-US"/>
        </a:p>
      </dgm:t>
    </dgm:pt>
    <dgm:pt modelId="{ED796E6E-46AF-4FE0-874A-477551C6FB01}">
      <dgm:prSet/>
      <dgm:spPr/>
      <dgm:t>
        <a:bodyPr/>
        <a:lstStyle/>
        <a:p>
          <a:r>
            <a:rPr lang="en-US" b="0" dirty="0"/>
            <a:t>GTmetrix</a:t>
          </a:r>
        </a:p>
      </dgm:t>
    </dgm:pt>
    <dgm:pt modelId="{3BF06CBD-265F-42B6-A71D-E0881523E967}" type="parTrans" cxnId="{B198F468-3238-4105-B588-EA2DDA0D9ED5}">
      <dgm:prSet/>
      <dgm:spPr/>
      <dgm:t>
        <a:bodyPr/>
        <a:lstStyle/>
        <a:p>
          <a:endParaRPr lang="en-US"/>
        </a:p>
      </dgm:t>
    </dgm:pt>
    <dgm:pt modelId="{B692FFAF-F6F1-4069-9ABD-CFB409AB7452}" type="sibTrans" cxnId="{B198F468-3238-4105-B588-EA2DDA0D9ED5}">
      <dgm:prSet/>
      <dgm:spPr/>
      <dgm:t>
        <a:bodyPr/>
        <a:lstStyle/>
        <a:p>
          <a:endParaRPr lang="en-US"/>
        </a:p>
      </dgm:t>
    </dgm:pt>
    <dgm:pt modelId="{7B257B15-39A7-41EC-BD1B-E7027A184D64}">
      <dgm:prSet/>
      <dgm:spPr/>
      <dgm:t>
        <a:bodyPr/>
        <a:lstStyle/>
        <a:p>
          <a:r>
            <a:rPr lang="en-US" b="0" dirty="0"/>
            <a:t>Chrome Dev Tool</a:t>
          </a:r>
        </a:p>
      </dgm:t>
    </dgm:pt>
    <dgm:pt modelId="{0A1F9EDF-7245-4F77-8D0C-A02D6AE4DC64}" type="parTrans" cxnId="{1CB6BEFF-52CC-4328-83FB-1248801A7976}">
      <dgm:prSet/>
      <dgm:spPr/>
      <dgm:t>
        <a:bodyPr/>
        <a:lstStyle/>
        <a:p>
          <a:endParaRPr lang="en-US"/>
        </a:p>
      </dgm:t>
    </dgm:pt>
    <dgm:pt modelId="{C0F2CB44-F7D1-438F-915A-FAB21195F274}" type="sibTrans" cxnId="{1CB6BEFF-52CC-4328-83FB-1248801A7976}">
      <dgm:prSet/>
      <dgm:spPr/>
      <dgm:t>
        <a:bodyPr/>
        <a:lstStyle/>
        <a:p>
          <a:endParaRPr lang="en-US"/>
        </a:p>
      </dgm:t>
    </dgm:pt>
    <dgm:pt modelId="{2AD0F955-9439-444B-A9A6-28CF70D56D22}" type="pres">
      <dgm:prSet presAssocID="{F45F83AE-2BFF-4454-8F1F-6E8DA8A3C51E}" presName="vert0" presStyleCnt="0">
        <dgm:presLayoutVars>
          <dgm:dir/>
          <dgm:animOne val="branch"/>
          <dgm:animLvl val="lvl"/>
        </dgm:presLayoutVars>
      </dgm:prSet>
      <dgm:spPr/>
    </dgm:pt>
    <dgm:pt modelId="{2DB5B0F3-315D-49A7-AFDB-BEDE36ACA4D2}" type="pres">
      <dgm:prSet presAssocID="{D91486F9-E907-4F30-ADE3-0888541A0C8C}" presName="thickLine" presStyleLbl="alignNode1" presStyleIdx="0" presStyleCnt="4"/>
      <dgm:spPr/>
    </dgm:pt>
    <dgm:pt modelId="{6F3B0F95-9A16-4291-AE68-DC4730E60C50}" type="pres">
      <dgm:prSet presAssocID="{D91486F9-E907-4F30-ADE3-0888541A0C8C}" presName="horz1" presStyleCnt="0"/>
      <dgm:spPr/>
    </dgm:pt>
    <dgm:pt modelId="{80E175C8-449A-4AEB-83E6-E0C4156A09F7}" type="pres">
      <dgm:prSet presAssocID="{D91486F9-E907-4F30-ADE3-0888541A0C8C}" presName="tx1" presStyleLbl="revTx" presStyleIdx="0" presStyleCnt="4"/>
      <dgm:spPr/>
    </dgm:pt>
    <dgm:pt modelId="{8607B55B-6287-45FA-8A0E-FBC7D8D0DB31}" type="pres">
      <dgm:prSet presAssocID="{D91486F9-E907-4F30-ADE3-0888541A0C8C}" presName="vert1" presStyleCnt="0"/>
      <dgm:spPr/>
    </dgm:pt>
    <dgm:pt modelId="{D2EC592A-AE71-498B-8BF3-592468CC92A9}" type="pres">
      <dgm:prSet presAssocID="{F8232C08-4771-4DB7-8D06-FF17AA566932}" presName="thickLine" presStyleLbl="alignNode1" presStyleIdx="1" presStyleCnt="4"/>
      <dgm:spPr/>
    </dgm:pt>
    <dgm:pt modelId="{3DDF0127-16CC-4071-8575-D38C09F8C92B}" type="pres">
      <dgm:prSet presAssocID="{F8232C08-4771-4DB7-8D06-FF17AA566932}" presName="horz1" presStyleCnt="0"/>
      <dgm:spPr/>
    </dgm:pt>
    <dgm:pt modelId="{9913AC65-3423-45BC-A192-FCA8FDCB842F}" type="pres">
      <dgm:prSet presAssocID="{F8232C08-4771-4DB7-8D06-FF17AA566932}" presName="tx1" presStyleLbl="revTx" presStyleIdx="1" presStyleCnt="4"/>
      <dgm:spPr/>
    </dgm:pt>
    <dgm:pt modelId="{C69091A2-EABD-4857-B728-C96A73AF3016}" type="pres">
      <dgm:prSet presAssocID="{F8232C08-4771-4DB7-8D06-FF17AA566932}" presName="vert1" presStyleCnt="0"/>
      <dgm:spPr/>
    </dgm:pt>
    <dgm:pt modelId="{AD34B89C-A465-4DCC-8D98-FFCD745CF0AB}" type="pres">
      <dgm:prSet presAssocID="{ED796E6E-46AF-4FE0-874A-477551C6FB01}" presName="thickLine" presStyleLbl="alignNode1" presStyleIdx="2" presStyleCnt="4"/>
      <dgm:spPr/>
    </dgm:pt>
    <dgm:pt modelId="{D7FEB433-CDBA-433B-893A-5F1EE4DEDF54}" type="pres">
      <dgm:prSet presAssocID="{ED796E6E-46AF-4FE0-874A-477551C6FB01}" presName="horz1" presStyleCnt="0"/>
      <dgm:spPr/>
    </dgm:pt>
    <dgm:pt modelId="{BF11DF08-4090-438E-94C7-758486366616}" type="pres">
      <dgm:prSet presAssocID="{ED796E6E-46AF-4FE0-874A-477551C6FB01}" presName="tx1" presStyleLbl="revTx" presStyleIdx="2" presStyleCnt="4"/>
      <dgm:spPr/>
    </dgm:pt>
    <dgm:pt modelId="{035F7F34-E33F-4D92-8C38-B9E4AC403ABE}" type="pres">
      <dgm:prSet presAssocID="{ED796E6E-46AF-4FE0-874A-477551C6FB01}" presName="vert1" presStyleCnt="0"/>
      <dgm:spPr/>
    </dgm:pt>
    <dgm:pt modelId="{9DFA1F08-5260-4D16-8A54-2521811D964F}" type="pres">
      <dgm:prSet presAssocID="{7B257B15-39A7-41EC-BD1B-E7027A184D64}" presName="thickLine" presStyleLbl="alignNode1" presStyleIdx="3" presStyleCnt="4"/>
      <dgm:spPr/>
    </dgm:pt>
    <dgm:pt modelId="{1C6FB1F1-2DAF-4518-8321-585D35F84A75}" type="pres">
      <dgm:prSet presAssocID="{7B257B15-39A7-41EC-BD1B-E7027A184D64}" presName="horz1" presStyleCnt="0"/>
      <dgm:spPr/>
    </dgm:pt>
    <dgm:pt modelId="{B72EE8AC-8B28-4873-A8CD-8EB2E1691266}" type="pres">
      <dgm:prSet presAssocID="{7B257B15-39A7-41EC-BD1B-E7027A184D64}" presName="tx1" presStyleLbl="revTx" presStyleIdx="3" presStyleCnt="4"/>
      <dgm:spPr/>
    </dgm:pt>
    <dgm:pt modelId="{8632E507-153B-4649-BFE4-0A18A9D4C338}" type="pres">
      <dgm:prSet presAssocID="{7B257B15-39A7-41EC-BD1B-E7027A184D64}" presName="vert1" presStyleCnt="0"/>
      <dgm:spPr/>
    </dgm:pt>
  </dgm:ptLst>
  <dgm:cxnLst>
    <dgm:cxn modelId="{F16D610D-1311-4A4D-B22D-AD12D418277A}" srcId="{F45F83AE-2BFF-4454-8F1F-6E8DA8A3C51E}" destId="{F8232C08-4771-4DB7-8D06-FF17AA566932}" srcOrd="1" destOrd="0" parTransId="{73DAC439-38E0-4880-8053-99ED9A7BEE7E}" sibTransId="{30ECB121-E6D1-42BA-B077-002C149B37F0}"/>
    <dgm:cxn modelId="{5F1F5819-A880-40D8-B411-2C47357ADF72}" srcId="{F45F83AE-2BFF-4454-8F1F-6E8DA8A3C51E}" destId="{D91486F9-E907-4F30-ADE3-0888541A0C8C}" srcOrd="0" destOrd="0" parTransId="{96A1C9D2-E5F6-48E4-BA22-94D854F74202}" sibTransId="{5A588EBA-D50C-443A-B143-4DBE0D38E4A4}"/>
    <dgm:cxn modelId="{B198F468-3238-4105-B588-EA2DDA0D9ED5}" srcId="{F45F83AE-2BFF-4454-8F1F-6E8DA8A3C51E}" destId="{ED796E6E-46AF-4FE0-874A-477551C6FB01}" srcOrd="2" destOrd="0" parTransId="{3BF06CBD-265F-42B6-A71D-E0881523E967}" sibTransId="{B692FFAF-F6F1-4069-9ABD-CFB409AB7452}"/>
    <dgm:cxn modelId="{8A888053-013D-4901-991A-CCC915FC5865}" type="presOf" srcId="{F45F83AE-2BFF-4454-8F1F-6E8DA8A3C51E}" destId="{2AD0F955-9439-444B-A9A6-28CF70D56D22}" srcOrd="0" destOrd="0" presId="urn:microsoft.com/office/officeart/2008/layout/LinedList"/>
    <dgm:cxn modelId="{C7DA4C81-DA7D-47B2-A801-EFF85329E321}" type="presOf" srcId="{ED796E6E-46AF-4FE0-874A-477551C6FB01}" destId="{BF11DF08-4090-438E-94C7-758486366616}" srcOrd="0" destOrd="0" presId="urn:microsoft.com/office/officeart/2008/layout/LinedList"/>
    <dgm:cxn modelId="{38C4ABA9-7398-4E2E-9F72-89B236DB540D}" type="presOf" srcId="{F8232C08-4771-4DB7-8D06-FF17AA566932}" destId="{9913AC65-3423-45BC-A192-FCA8FDCB842F}" srcOrd="0" destOrd="0" presId="urn:microsoft.com/office/officeart/2008/layout/LinedList"/>
    <dgm:cxn modelId="{07E8CDCC-3288-4445-B233-62FBA79FAFE6}" type="presOf" srcId="{D91486F9-E907-4F30-ADE3-0888541A0C8C}" destId="{80E175C8-449A-4AEB-83E6-E0C4156A09F7}" srcOrd="0" destOrd="0" presId="urn:microsoft.com/office/officeart/2008/layout/LinedList"/>
    <dgm:cxn modelId="{76B39FE3-831D-4B80-86A5-41568B93A830}" type="presOf" srcId="{7B257B15-39A7-41EC-BD1B-E7027A184D64}" destId="{B72EE8AC-8B28-4873-A8CD-8EB2E1691266}" srcOrd="0" destOrd="0" presId="urn:microsoft.com/office/officeart/2008/layout/LinedList"/>
    <dgm:cxn modelId="{1CB6BEFF-52CC-4328-83FB-1248801A7976}" srcId="{F45F83AE-2BFF-4454-8F1F-6E8DA8A3C51E}" destId="{7B257B15-39A7-41EC-BD1B-E7027A184D64}" srcOrd="3" destOrd="0" parTransId="{0A1F9EDF-7245-4F77-8D0C-A02D6AE4DC64}" sibTransId="{C0F2CB44-F7D1-438F-915A-FAB21195F274}"/>
    <dgm:cxn modelId="{2218CDBC-A243-4529-9CA8-A0EDE5ABD593}" type="presParOf" srcId="{2AD0F955-9439-444B-A9A6-28CF70D56D22}" destId="{2DB5B0F3-315D-49A7-AFDB-BEDE36ACA4D2}" srcOrd="0" destOrd="0" presId="urn:microsoft.com/office/officeart/2008/layout/LinedList"/>
    <dgm:cxn modelId="{D81EFC49-F96A-460A-82AB-50FD15E48049}" type="presParOf" srcId="{2AD0F955-9439-444B-A9A6-28CF70D56D22}" destId="{6F3B0F95-9A16-4291-AE68-DC4730E60C50}" srcOrd="1" destOrd="0" presId="urn:microsoft.com/office/officeart/2008/layout/LinedList"/>
    <dgm:cxn modelId="{252BA3EC-0CD6-4F03-B4A4-0B9B301D9E43}" type="presParOf" srcId="{6F3B0F95-9A16-4291-AE68-DC4730E60C50}" destId="{80E175C8-449A-4AEB-83E6-E0C4156A09F7}" srcOrd="0" destOrd="0" presId="urn:microsoft.com/office/officeart/2008/layout/LinedList"/>
    <dgm:cxn modelId="{B2A3B382-91A7-4F92-9C9A-A4EBA2946B8D}" type="presParOf" srcId="{6F3B0F95-9A16-4291-AE68-DC4730E60C50}" destId="{8607B55B-6287-45FA-8A0E-FBC7D8D0DB31}" srcOrd="1" destOrd="0" presId="urn:microsoft.com/office/officeart/2008/layout/LinedList"/>
    <dgm:cxn modelId="{A84FF842-06F6-4633-8123-A52F3633287A}" type="presParOf" srcId="{2AD0F955-9439-444B-A9A6-28CF70D56D22}" destId="{D2EC592A-AE71-498B-8BF3-592468CC92A9}" srcOrd="2" destOrd="0" presId="urn:microsoft.com/office/officeart/2008/layout/LinedList"/>
    <dgm:cxn modelId="{8FF749BA-E4B0-427E-80C7-A98CA840AA7C}" type="presParOf" srcId="{2AD0F955-9439-444B-A9A6-28CF70D56D22}" destId="{3DDF0127-16CC-4071-8575-D38C09F8C92B}" srcOrd="3" destOrd="0" presId="urn:microsoft.com/office/officeart/2008/layout/LinedList"/>
    <dgm:cxn modelId="{5946F7E0-6DE5-4B4F-8718-1C2CFD3B098D}" type="presParOf" srcId="{3DDF0127-16CC-4071-8575-D38C09F8C92B}" destId="{9913AC65-3423-45BC-A192-FCA8FDCB842F}" srcOrd="0" destOrd="0" presId="urn:microsoft.com/office/officeart/2008/layout/LinedList"/>
    <dgm:cxn modelId="{70C1148B-7557-4FAF-AE87-E1B3BC8A9F85}" type="presParOf" srcId="{3DDF0127-16CC-4071-8575-D38C09F8C92B}" destId="{C69091A2-EABD-4857-B728-C96A73AF3016}" srcOrd="1" destOrd="0" presId="urn:microsoft.com/office/officeart/2008/layout/LinedList"/>
    <dgm:cxn modelId="{09AA0E39-035B-4A5A-86C2-69140F69A816}" type="presParOf" srcId="{2AD0F955-9439-444B-A9A6-28CF70D56D22}" destId="{AD34B89C-A465-4DCC-8D98-FFCD745CF0AB}" srcOrd="4" destOrd="0" presId="urn:microsoft.com/office/officeart/2008/layout/LinedList"/>
    <dgm:cxn modelId="{FF64420F-DE17-450D-8FAE-AEF9C5256DCF}" type="presParOf" srcId="{2AD0F955-9439-444B-A9A6-28CF70D56D22}" destId="{D7FEB433-CDBA-433B-893A-5F1EE4DEDF54}" srcOrd="5" destOrd="0" presId="urn:microsoft.com/office/officeart/2008/layout/LinedList"/>
    <dgm:cxn modelId="{3E6B6093-8153-4152-A15D-71C9722F44EF}" type="presParOf" srcId="{D7FEB433-CDBA-433B-893A-5F1EE4DEDF54}" destId="{BF11DF08-4090-438E-94C7-758486366616}" srcOrd="0" destOrd="0" presId="urn:microsoft.com/office/officeart/2008/layout/LinedList"/>
    <dgm:cxn modelId="{CE25DD5A-30B6-48D6-94FD-A5314F9BDBE8}" type="presParOf" srcId="{D7FEB433-CDBA-433B-893A-5F1EE4DEDF54}" destId="{035F7F34-E33F-4D92-8C38-B9E4AC403ABE}" srcOrd="1" destOrd="0" presId="urn:microsoft.com/office/officeart/2008/layout/LinedList"/>
    <dgm:cxn modelId="{C9C4641F-4C74-462C-94A8-EAD5F7EF11C4}" type="presParOf" srcId="{2AD0F955-9439-444B-A9A6-28CF70D56D22}" destId="{9DFA1F08-5260-4D16-8A54-2521811D964F}" srcOrd="6" destOrd="0" presId="urn:microsoft.com/office/officeart/2008/layout/LinedList"/>
    <dgm:cxn modelId="{14F79862-E129-4F4E-810E-A7201E7A035D}" type="presParOf" srcId="{2AD0F955-9439-444B-A9A6-28CF70D56D22}" destId="{1C6FB1F1-2DAF-4518-8321-585D35F84A75}" srcOrd="7" destOrd="0" presId="urn:microsoft.com/office/officeart/2008/layout/LinedList"/>
    <dgm:cxn modelId="{D96401E7-D6F9-4003-B336-F669F8C945A9}" type="presParOf" srcId="{1C6FB1F1-2DAF-4518-8321-585D35F84A75}" destId="{B72EE8AC-8B28-4873-A8CD-8EB2E1691266}" srcOrd="0" destOrd="0" presId="urn:microsoft.com/office/officeart/2008/layout/LinedList"/>
    <dgm:cxn modelId="{C096CDDF-E74B-4112-AE2E-0E659B2DDDD9}" type="presParOf" srcId="{1C6FB1F1-2DAF-4518-8321-585D35F84A75}" destId="{8632E507-153B-4649-BFE4-0A18A9D4C3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428FA9-5827-4C59-B173-A958AF6902FD}"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A0A74663-9917-43E8-B562-9D800761CC3B}">
      <dgm:prSet custT="1"/>
      <dgm:spPr/>
      <dgm:t>
        <a:bodyPr/>
        <a:lstStyle/>
        <a:p>
          <a:r>
            <a:rPr lang="en-US" sz="1400" b="1" dirty="0"/>
            <a:t>To sum up, by doing client-side performance tests, we can provide lots of valuable insights and help clients to understand and improve the user experience. </a:t>
          </a:r>
        </a:p>
        <a:p>
          <a:r>
            <a:rPr lang="en-US" sz="1400" b="1" dirty="0"/>
            <a:t>However, only doing Client-Side performance testing is not enough. Along with the WPO test, we need to request a couple of scenarios and do scripting using JMeter/ LoadRunner and run a few tests with minimum users and provide the test results as well.</a:t>
          </a:r>
          <a:endParaRPr lang="en-US" sz="1400" dirty="0"/>
        </a:p>
        <a:p>
          <a:r>
            <a:rPr lang="en-US" sz="1400" b="1" dirty="0"/>
            <a:t>This approach will help the client to understand the application performance from both Client and Server Side. It will help us to close the Performance engagement deal with the client after a free evaluation process.</a:t>
          </a:r>
        </a:p>
      </dgm:t>
    </dgm:pt>
    <dgm:pt modelId="{1BD2C04E-3296-4BC8-AC97-449BF4270960}" type="parTrans" cxnId="{AEA524FA-7499-443E-AA34-3FAA0D85E89B}">
      <dgm:prSet/>
      <dgm:spPr/>
      <dgm:t>
        <a:bodyPr/>
        <a:lstStyle/>
        <a:p>
          <a:endParaRPr lang="en-US"/>
        </a:p>
      </dgm:t>
    </dgm:pt>
    <dgm:pt modelId="{50F838E3-1707-45C5-947D-BBBD4D669589}" type="sibTrans" cxnId="{AEA524FA-7499-443E-AA34-3FAA0D85E89B}">
      <dgm:prSet/>
      <dgm:spPr/>
      <dgm:t>
        <a:bodyPr/>
        <a:lstStyle/>
        <a:p>
          <a:endParaRPr lang="en-US"/>
        </a:p>
      </dgm:t>
    </dgm:pt>
    <dgm:pt modelId="{6D811A87-A5FC-4655-981F-D90B4FF83AD9}" type="pres">
      <dgm:prSet presAssocID="{B5428FA9-5827-4C59-B173-A958AF6902FD}" presName="hierChild1" presStyleCnt="0">
        <dgm:presLayoutVars>
          <dgm:chPref val="1"/>
          <dgm:dir/>
          <dgm:animOne val="branch"/>
          <dgm:animLvl val="lvl"/>
          <dgm:resizeHandles/>
        </dgm:presLayoutVars>
      </dgm:prSet>
      <dgm:spPr/>
    </dgm:pt>
    <dgm:pt modelId="{CFE41C3F-8A6F-46EC-AAE8-ECE8D3AC6B9F}" type="pres">
      <dgm:prSet presAssocID="{A0A74663-9917-43E8-B562-9D800761CC3B}" presName="hierRoot1" presStyleCnt="0"/>
      <dgm:spPr/>
    </dgm:pt>
    <dgm:pt modelId="{BB4D0C4F-3105-4D41-815E-C20A40615D7A}" type="pres">
      <dgm:prSet presAssocID="{A0A74663-9917-43E8-B562-9D800761CC3B}" presName="composite" presStyleCnt="0"/>
      <dgm:spPr/>
    </dgm:pt>
    <dgm:pt modelId="{300A9E00-506C-4FE4-97B3-68A1460C1944}" type="pres">
      <dgm:prSet presAssocID="{A0A74663-9917-43E8-B562-9D800761CC3B}" presName="background" presStyleLbl="node0" presStyleIdx="0" presStyleCnt="1"/>
      <dgm:spPr/>
    </dgm:pt>
    <dgm:pt modelId="{4C0CEB62-13D1-40DF-ABFF-644C9989210E}" type="pres">
      <dgm:prSet presAssocID="{A0A74663-9917-43E8-B562-9D800761CC3B}" presName="text" presStyleLbl="fgAcc0" presStyleIdx="0" presStyleCnt="1">
        <dgm:presLayoutVars>
          <dgm:chPref val="3"/>
        </dgm:presLayoutVars>
      </dgm:prSet>
      <dgm:spPr/>
    </dgm:pt>
    <dgm:pt modelId="{BF8ADD56-26CC-4144-A9FC-4E2B2BA771A0}" type="pres">
      <dgm:prSet presAssocID="{A0A74663-9917-43E8-B562-9D800761CC3B}" presName="hierChild2" presStyleCnt="0"/>
      <dgm:spPr/>
    </dgm:pt>
  </dgm:ptLst>
  <dgm:cxnLst>
    <dgm:cxn modelId="{19D8A52D-030A-465A-B5B1-C2D73B0DB104}" type="presOf" srcId="{B5428FA9-5827-4C59-B173-A958AF6902FD}" destId="{6D811A87-A5FC-4655-981F-D90B4FF83AD9}" srcOrd="0" destOrd="0" presId="urn:microsoft.com/office/officeart/2005/8/layout/hierarchy1"/>
    <dgm:cxn modelId="{3D01927E-0443-4F4D-A19B-C794F31D1491}" type="presOf" srcId="{A0A74663-9917-43E8-B562-9D800761CC3B}" destId="{4C0CEB62-13D1-40DF-ABFF-644C9989210E}" srcOrd="0" destOrd="0" presId="urn:microsoft.com/office/officeart/2005/8/layout/hierarchy1"/>
    <dgm:cxn modelId="{AEA524FA-7499-443E-AA34-3FAA0D85E89B}" srcId="{B5428FA9-5827-4C59-B173-A958AF6902FD}" destId="{A0A74663-9917-43E8-B562-9D800761CC3B}" srcOrd="0" destOrd="0" parTransId="{1BD2C04E-3296-4BC8-AC97-449BF4270960}" sibTransId="{50F838E3-1707-45C5-947D-BBBD4D669589}"/>
    <dgm:cxn modelId="{3CE47939-954A-4971-A035-2507681F2080}" type="presParOf" srcId="{6D811A87-A5FC-4655-981F-D90B4FF83AD9}" destId="{CFE41C3F-8A6F-46EC-AAE8-ECE8D3AC6B9F}" srcOrd="0" destOrd="0" presId="urn:microsoft.com/office/officeart/2005/8/layout/hierarchy1"/>
    <dgm:cxn modelId="{3191AE65-58C4-49ED-AB5D-F2C7465B3FA3}" type="presParOf" srcId="{CFE41C3F-8A6F-46EC-AAE8-ECE8D3AC6B9F}" destId="{BB4D0C4F-3105-4D41-815E-C20A40615D7A}" srcOrd="0" destOrd="0" presId="urn:microsoft.com/office/officeart/2005/8/layout/hierarchy1"/>
    <dgm:cxn modelId="{5DC87BCC-A6BB-41E5-83F8-40E96A1BAA89}" type="presParOf" srcId="{BB4D0C4F-3105-4D41-815E-C20A40615D7A}" destId="{300A9E00-506C-4FE4-97B3-68A1460C1944}" srcOrd="0" destOrd="0" presId="urn:microsoft.com/office/officeart/2005/8/layout/hierarchy1"/>
    <dgm:cxn modelId="{729F7BC1-D732-4ED8-B6F7-AE8AFC98C55E}" type="presParOf" srcId="{BB4D0C4F-3105-4D41-815E-C20A40615D7A}" destId="{4C0CEB62-13D1-40DF-ABFF-644C9989210E}" srcOrd="1" destOrd="0" presId="urn:microsoft.com/office/officeart/2005/8/layout/hierarchy1"/>
    <dgm:cxn modelId="{6BEC5200-B1FB-44F7-9691-DC7227F23459}" type="presParOf" srcId="{CFE41C3F-8A6F-46EC-AAE8-ECE8D3AC6B9F}" destId="{BF8ADD56-26CC-4144-A9FC-4E2B2BA771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FD991-8106-4367-8C35-28DC630BF2E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2DB7B71-5A1D-4408-85E1-5CE63859EF77}">
      <dgm:prSet/>
      <dgm:spPr/>
      <dgm:t>
        <a:bodyPr/>
        <a:lstStyle/>
        <a:p>
          <a:pPr>
            <a:lnSpc>
              <a:spcPct val="100000"/>
            </a:lnSpc>
          </a:pPr>
          <a:r>
            <a:rPr lang="en-US" b="1" dirty="0"/>
            <a:t>WPO means Web Performance Optimization</a:t>
          </a:r>
          <a:r>
            <a:rPr lang="en-US" dirty="0"/>
            <a:t>.</a:t>
          </a:r>
        </a:p>
      </dgm:t>
    </dgm:pt>
    <dgm:pt modelId="{B278E7BE-6FBD-4528-B246-4B6C22B75B10}" type="parTrans" cxnId="{2BE4EB24-24D8-4518-9D13-31F2190391E9}">
      <dgm:prSet/>
      <dgm:spPr/>
      <dgm:t>
        <a:bodyPr/>
        <a:lstStyle/>
        <a:p>
          <a:endParaRPr lang="en-US"/>
        </a:p>
      </dgm:t>
    </dgm:pt>
    <dgm:pt modelId="{FB89379A-E9EC-4025-8090-0826E12A8373}" type="sibTrans" cxnId="{2BE4EB24-24D8-4518-9D13-31F2190391E9}">
      <dgm:prSet/>
      <dgm:spPr/>
      <dgm:t>
        <a:bodyPr/>
        <a:lstStyle/>
        <a:p>
          <a:pPr>
            <a:lnSpc>
              <a:spcPct val="100000"/>
            </a:lnSpc>
          </a:pPr>
          <a:endParaRPr lang="en-US"/>
        </a:p>
      </dgm:t>
    </dgm:pt>
    <dgm:pt modelId="{D1FA06D3-71F3-4234-B984-D6F3F663DA6C}">
      <dgm:prSet/>
      <dgm:spPr/>
      <dgm:t>
        <a:bodyPr/>
        <a:lstStyle/>
        <a:p>
          <a:pPr>
            <a:lnSpc>
              <a:spcPct val="100000"/>
            </a:lnSpc>
          </a:pPr>
          <a:r>
            <a:rPr lang="en-US" b="1" dirty="0"/>
            <a:t>It is more focused on client side.</a:t>
          </a:r>
        </a:p>
      </dgm:t>
    </dgm:pt>
    <dgm:pt modelId="{55B30C96-E3E4-4B46-B1C9-F3EAA0ED795D}" type="parTrans" cxnId="{1047375F-EF69-421A-B844-1C2212611480}">
      <dgm:prSet/>
      <dgm:spPr/>
      <dgm:t>
        <a:bodyPr/>
        <a:lstStyle/>
        <a:p>
          <a:endParaRPr lang="en-US"/>
        </a:p>
      </dgm:t>
    </dgm:pt>
    <dgm:pt modelId="{83EFA63F-0001-4279-B5BC-2206508E7015}" type="sibTrans" cxnId="{1047375F-EF69-421A-B844-1C2212611480}">
      <dgm:prSet/>
      <dgm:spPr/>
      <dgm:t>
        <a:bodyPr/>
        <a:lstStyle/>
        <a:p>
          <a:pPr>
            <a:lnSpc>
              <a:spcPct val="100000"/>
            </a:lnSpc>
          </a:pPr>
          <a:endParaRPr lang="en-US"/>
        </a:p>
      </dgm:t>
    </dgm:pt>
    <dgm:pt modelId="{8713646B-8D9A-420D-97E8-285738B4EE3F}">
      <dgm:prSet/>
      <dgm:spPr/>
      <dgm:t>
        <a:bodyPr/>
        <a:lstStyle/>
        <a:p>
          <a:pPr>
            <a:lnSpc>
              <a:spcPct val="100000"/>
            </a:lnSpc>
          </a:pPr>
          <a:r>
            <a:rPr lang="en-US" b="1" dirty="0"/>
            <a:t>It is all about how we can improve user experience</a:t>
          </a:r>
          <a:r>
            <a:rPr lang="en-US" dirty="0"/>
            <a:t>.</a:t>
          </a:r>
        </a:p>
      </dgm:t>
    </dgm:pt>
    <dgm:pt modelId="{4C52A45D-1C98-48FF-9F3B-703D00AE70D1}" type="parTrans" cxnId="{C283786E-6DC7-4377-8D74-B5E528B2DDA5}">
      <dgm:prSet/>
      <dgm:spPr/>
      <dgm:t>
        <a:bodyPr/>
        <a:lstStyle/>
        <a:p>
          <a:endParaRPr lang="en-US"/>
        </a:p>
      </dgm:t>
    </dgm:pt>
    <dgm:pt modelId="{8AFD6A3C-C6B3-4E7D-9B76-4A739A00AB75}" type="sibTrans" cxnId="{C283786E-6DC7-4377-8D74-B5E528B2DDA5}">
      <dgm:prSet/>
      <dgm:spPr/>
      <dgm:t>
        <a:bodyPr/>
        <a:lstStyle/>
        <a:p>
          <a:pPr>
            <a:lnSpc>
              <a:spcPct val="100000"/>
            </a:lnSpc>
          </a:pPr>
          <a:endParaRPr lang="en-US"/>
        </a:p>
      </dgm:t>
    </dgm:pt>
    <dgm:pt modelId="{D1FF53A9-19AB-4E84-BCBF-E3697F0300CD}">
      <dgm:prSet/>
      <dgm:spPr/>
      <dgm:t>
        <a:bodyPr/>
        <a:lstStyle/>
        <a:p>
          <a:pPr>
            <a:lnSpc>
              <a:spcPct val="100000"/>
            </a:lnSpc>
          </a:pPr>
          <a:r>
            <a:rPr lang="en-US" b="1" dirty="0"/>
            <a:t>Here in the HTML page we observe about  - Rendering, Compression, Latency, Delivery and Timing.</a:t>
          </a:r>
        </a:p>
      </dgm:t>
    </dgm:pt>
    <dgm:pt modelId="{0C97B917-729F-4EDE-8077-1C0885E7BDCC}" type="parTrans" cxnId="{706122BF-67AD-4A2B-93D8-879F76782AA1}">
      <dgm:prSet/>
      <dgm:spPr/>
      <dgm:t>
        <a:bodyPr/>
        <a:lstStyle/>
        <a:p>
          <a:endParaRPr lang="en-US"/>
        </a:p>
      </dgm:t>
    </dgm:pt>
    <dgm:pt modelId="{CB4881BB-1C6C-4080-B6FD-A6C6F1F28E3A}" type="sibTrans" cxnId="{706122BF-67AD-4A2B-93D8-879F76782AA1}">
      <dgm:prSet/>
      <dgm:spPr/>
      <dgm:t>
        <a:bodyPr/>
        <a:lstStyle/>
        <a:p>
          <a:endParaRPr lang="en-US"/>
        </a:p>
      </dgm:t>
    </dgm:pt>
    <dgm:pt modelId="{652777BC-821A-44F2-BBB6-101692BA21BC}" type="pres">
      <dgm:prSet presAssocID="{F3EFD991-8106-4367-8C35-28DC630BF2E6}" presName="root" presStyleCnt="0">
        <dgm:presLayoutVars>
          <dgm:dir/>
          <dgm:resizeHandles val="exact"/>
        </dgm:presLayoutVars>
      </dgm:prSet>
      <dgm:spPr/>
    </dgm:pt>
    <dgm:pt modelId="{C6A6D34E-BCDF-4ECF-A7DB-1BFB54331440}" type="pres">
      <dgm:prSet presAssocID="{F3EFD991-8106-4367-8C35-28DC630BF2E6}" presName="container" presStyleCnt="0">
        <dgm:presLayoutVars>
          <dgm:dir/>
          <dgm:resizeHandles val="exact"/>
        </dgm:presLayoutVars>
      </dgm:prSet>
      <dgm:spPr/>
    </dgm:pt>
    <dgm:pt modelId="{D521058B-46E4-4B68-861E-87F8EAF94452}" type="pres">
      <dgm:prSet presAssocID="{42DB7B71-5A1D-4408-85E1-5CE63859EF77}" presName="compNode" presStyleCnt="0"/>
      <dgm:spPr/>
    </dgm:pt>
    <dgm:pt modelId="{9D10BB24-5EC5-4551-879F-70DE14A1A329}" type="pres">
      <dgm:prSet presAssocID="{42DB7B71-5A1D-4408-85E1-5CE63859EF77}" presName="iconBgRect" presStyleLbl="bgShp" presStyleIdx="0" presStyleCnt="4"/>
      <dgm:spPr/>
    </dgm:pt>
    <dgm:pt modelId="{36B2038B-518D-44DB-98FE-9BBF985063D3}" type="pres">
      <dgm:prSet presAssocID="{42DB7B71-5A1D-4408-85E1-5CE63859EF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DDC3B036-85C5-4491-9536-25DD6E242B4C}" type="pres">
      <dgm:prSet presAssocID="{42DB7B71-5A1D-4408-85E1-5CE63859EF77}" presName="spaceRect" presStyleCnt="0"/>
      <dgm:spPr/>
    </dgm:pt>
    <dgm:pt modelId="{0974C060-90D9-4C3E-A8F4-DD72EDA1115A}" type="pres">
      <dgm:prSet presAssocID="{42DB7B71-5A1D-4408-85E1-5CE63859EF77}" presName="textRect" presStyleLbl="revTx" presStyleIdx="0" presStyleCnt="4">
        <dgm:presLayoutVars>
          <dgm:chMax val="1"/>
          <dgm:chPref val="1"/>
        </dgm:presLayoutVars>
      </dgm:prSet>
      <dgm:spPr/>
    </dgm:pt>
    <dgm:pt modelId="{1E4AB9EE-B41A-4239-8A2C-CEFCCC48B361}" type="pres">
      <dgm:prSet presAssocID="{FB89379A-E9EC-4025-8090-0826E12A8373}" presName="sibTrans" presStyleLbl="sibTrans2D1" presStyleIdx="0" presStyleCnt="0"/>
      <dgm:spPr/>
    </dgm:pt>
    <dgm:pt modelId="{78D13C07-25A8-4803-B8DE-B8A6A42930EC}" type="pres">
      <dgm:prSet presAssocID="{D1FA06D3-71F3-4234-B984-D6F3F663DA6C}" presName="compNode" presStyleCnt="0"/>
      <dgm:spPr/>
    </dgm:pt>
    <dgm:pt modelId="{955E8756-87BA-434C-98E8-32B98741B4BB}" type="pres">
      <dgm:prSet presAssocID="{D1FA06D3-71F3-4234-B984-D6F3F663DA6C}" presName="iconBgRect" presStyleLbl="bgShp" presStyleIdx="1" presStyleCnt="4"/>
      <dgm:spPr/>
    </dgm:pt>
    <dgm:pt modelId="{1D690339-2DB7-4542-9B42-E4274E9E1E16}" type="pres">
      <dgm:prSet presAssocID="{D1FA06D3-71F3-4234-B984-D6F3F663DA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2768D570-7A22-4EBE-A4B8-FD66FE29A15A}" type="pres">
      <dgm:prSet presAssocID="{D1FA06D3-71F3-4234-B984-D6F3F663DA6C}" presName="spaceRect" presStyleCnt="0"/>
      <dgm:spPr/>
    </dgm:pt>
    <dgm:pt modelId="{B1C16A48-77E6-429D-9335-4641DC7CAC1F}" type="pres">
      <dgm:prSet presAssocID="{D1FA06D3-71F3-4234-B984-D6F3F663DA6C}" presName="textRect" presStyleLbl="revTx" presStyleIdx="1" presStyleCnt="4">
        <dgm:presLayoutVars>
          <dgm:chMax val="1"/>
          <dgm:chPref val="1"/>
        </dgm:presLayoutVars>
      </dgm:prSet>
      <dgm:spPr/>
    </dgm:pt>
    <dgm:pt modelId="{EB3B85DD-380D-4247-B8AD-886FE85CD1C0}" type="pres">
      <dgm:prSet presAssocID="{83EFA63F-0001-4279-B5BC-2206508E7015}" presName="sibTrans" presStyleLbl="sibTrans2D1" presStyleIdx="0" presStyleCnt="0"/>
      <dgm:spPr/>
    </dgm:pt>
    <dgm:pt modelId="{59244441-0820-43E0-B954-98C29F46ECF0}" type="pres">
      <dgm:prSet presAssocID="{8713646B-8D9A-420D-97E8-285738B4EE3F}" presName="compNode" presStyleCnt="0"/>
      <dgm:spPr/>
    </dgm:pt>
    <dgm:pt modelId="{295E3186-3804-412F-B7F3-97B00375DE1A}" type="pres">
      <dgm:prSet presAssocID="{8713646B-8D9A-420D-97E8-285738B4EE3F}" presName="iconBgRect" presStyleLbl="bgShp" presStyleIdx="2" presStyleCnt="4"/>
      <dgm:spPr/>
    </dgm:pt>
    <dgm:pt modelId="{E17BABB0-E5A7-4B23-AEA0-88B381F4EAE7}" type="pres">
      <dgm:prSet presAssocID="{8713646B-8D9A-420D-97E8-285738B4EE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37A915E-90F4-4EB0-BF7F-BB2D36D55877}" type="pres">
      <dgm:prSet presAssocID="{8713646B-8D9A-420D-97E8-285738B4EE3F}" presName="spaceRect" presStyleCnt="0"/>
      <dgm:spPr/>
    </dgm:pt>
    <dgm:pt modelId="{D18CEDCC-5E57-41AA-B7E7-620D5ECED787}" type="pres">
      <dgm:prSet presAssocID="{8713646B-8D9A-420D-97E8-285738B4EE3F}" presName="textRect" presStyleLbl="revTx" presStyleIdx="2" presStyleCnt="4">
        <dgm:presLayoutVars>
          <dgm:chMax val="1"/>
          <dgm:chPref val="1"/>
        </dgm:presLayoutVars>
      </dgm:prSet>
      <dgm:spPr/>
    </dgm:pt>
    <dgm:pt modelId="{D8705B22-DBB2-4E52-86E1-A3CD74628B45}" type="pres">
      <dgm:prSet presAssocID="{8AFD6A3C-C6B3-4E7D-9B76-4A739A00AB75}" presName="sibTrans" presStyleLbl="sibTrans2D1" presStyleIdx="0" presStyleCnt="0"/>
      <dgm:spPr/>
    </dgm:pt>
    <dgm:pt modelId="{768128A7-89E4-4A9E-9AED-6688C0C4B1ED}" type="pres">
      <dgm:prSet presAssocID="{D1FF53A9-19AB-4E84-BCBF-E3697F0300CD}" presName="compNode" presStyleCnt="0"/>
      <dgm:spPr/>
    </dgm:pt>
    <dgm:pt modelId="{F3069E1A-5663-4648-8766-CE42268E7B0E}" type="pres">
      <dgm:prSet presAssocID="{D1FF53A9-19AB-4E84-BCBF-E3697F0300CD}" presName="iconBgRect" presStyleLbl="bgShp" presStyleIdx="3" presStyleCnt="4"/>
      <dgm:spPr/>
    </dgm:pt>
    <dgm:pt modelId="{7F22F017-F188-4C43-B0C7-00D3BB8A8E60}" type="pres">
      <dgm:prSet presAssocID="{D1FF53A9-19AB-4E84-BCBF-E3697F0300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DD7244D5-58CC-48E8-A03D-7BD97FD3DDDF}" type="pres">
      <dgm:prSet presAssocID="{D1FF53A9-19AB-4E84-BCBF-E3697F0300CD}" presName="spaceRect" presStyleCnt="0"/>
      <dgm:spPr/>
    </dgm:pt>
    <dgm:pt modelId="{F03E735C-AA05-4C12-8D00-E0ACF81F4EA8}" type="pres">
      <dgm:prSet presAssocID="{D1FF53A9-19AB-4E84-BCBF-E3697F0300CD}" presName="textRect" presStyleLbl="revTx" presStyleIdx="3" presStyleCnt="4">
        <dgm:presLayoutVars>
          <dgm:chMax val="1"/>
          <dgm:chPref val="1"/>
        </dgm:presLayoutVars>
      </dgm:prSet>
      <dgm:spPr/>
    </dgm:pt>
  </dgm:ptLst>
  <dgm:cxnLst>
    <dgm:cxn modelId="{DD8B4515-FA85-4444-97B1-68877B643C3E}" type="presOf" srcId="{42DB7B71-5A1D-4408-85E1-5CE63859EF77}" destId="{0974C060-90D9-4C3E-A8F4-DD72EDA1115A}" srcOrd="0" destOrd="0" presId="urn:microsoft.com/office/officeart/2018/2/layout/IconCircleList"/>
    <dgm:cxn modelId="{11D28A18-406D-4217-8F05-1C49FB295E5C}" type="presOf" srcId="{D1FA06D3-71F3-4234-B984-D6F3F663DA6C}" destId="{B1C16A48-77E6-429D-9335-4641DC7CAC1F}" srcOrd="0" destOrd="0" presId="urn:microsoft.com/office/officeart/2018/2/layout/IconCircleList"/>
    <dgm:cxn modelId="{6A24B01D-A231-41AE-8AD0-975AD16AF4BF}" type="presOf" srcId="{83EFA63F-0001-4279-B5BC-2206508E7015}" destId="{EB3B85DD-380D-4247-B8AD-886FE85CD1C0}" srcOrd="0" destOrd="0" presId="urn:microsoft.com/office/officeart/2018/2/layout/IconCircleList"/>
    <dgm:cxn modelId="{2BE4EB24-24D8-4518-9D13-31F2190391E9}" srcId="{F3EFD991-8106-4367-8C35-28DC630BF2E6}" destId="{42DB7B71-5A1D-4408-85E1-5CE63859EF77}" srcOrd="0" destOrd="0" parTransId="{B278E7BE-6FBD-4528-B246-4B6C22B75B10}" sibTransId="{FB89379A-E9EC-4025-8090-0826E12A8373}"/>
    <dgm:cxn modelId="{1047375F-EF69-421A-B844-1C2212611480}" srcId="{F3EFD991-8106-4367-8C35-28DC630BF2E6}" destId="{D1FA06D3-71F3-4234-B984-D6F3F663DA6C}" srcOrd="1" destOrd="0" parTransId="{55B30C96-E3E4-4B46-B1C9-F3EAA0ED795D}" sibTransId="{83EFA63F-0001-4279-B5BC-2206508E7015}"/>
    <dgm:cxn modelId="{C283786E-6DC7-4377-8D74-B5E528B2DDA5}" srcId="{F3EFD991-8106-4367-8C35-28DC630BF2E6}" destId="{8713646B-8D9A-420D-97E8-285738B4EE3F}" srcOrd="2" destOrd="0" parTransId="{4C52A45D-1C98-48FF-9F3B-703D00AE70D1}" sibTransId="{8AFD6A3C-C6B3-4E7D-9B76-4A739A00AB75}"/>
    <dgm:cxn modelId="{35D9F591-9957-442B-9EB1-D0FCFB3DB414}" type="presOf" srcId="{FB89379A-E9EC-4025-8090-0826E12A8373}" destId="{1E4AB9EE-B41A-4239-8A2C-CEFCCC48B361}" srcOrd="0" destOrd="0" presId="urn:microsoft.com/office/officeart/2018/2/layout/IconCircleList"/>
    <dgm:cxn modelId="{989A04A8-DA34-4837-9D0F-8BE825966065}" type="presOf" srcId="{F3EFD991-8106-4367-8C35-28DC630BF2E6}" destId="{652777BC-821A-44F2-BBB6-101692BA21BC}" srcOrd="0" destOrd="0" presId="urn:microsoft.com/office/officeart/2018/2/layout/IconCircleList"/>
    <dgm:cxn modelId="{3D6F02BA-B997-4400-8AEB-7EAEB874AEC9}" type="presOf" srcId="{8713646B-8D9A-420D-97E8-285738B4EE3F}" destId="{D18CEDCC-5E57-41AA-B7E7-620D5ECED787}" srcOrd="0" destOrd="0" presId="urn:microsoft.com/office/officeart/2018/2/layout/IconCircleList"/>
    <dgm:cxn modelId="{6D8B11BF-6B6E-4F30-9D94-DB7548A715CE}" type="presOf" srcId="{8AFD6A3C-C6B3-4E7D-9B76-4A739A00AB75}" destId="{D8705B22-DBB2-4E52-86E1-A3CD74628B45}" srcOrd="0" destOrd="0" presId="urn:microsoft.com/office/officeart/2018/2/layout/IconCircleList"/>
    <dgm:cxn modelId="{706122BF-67AD-4A2B-93D8-879F76782AA1}" srcId="{F3EFD991-8106-4367-8C35-28DC630BF2E6}" destId="{D1FF53A9-19AB-4E84-BCBF-E3697F0300CD}" srcOrd="3" destOrd="0" parTransId="{0C97B917-729F-4EDE-8077-1C0885E7BDCC}" sibTransId="{CB4881BB-1C6C-4080-B6FD-A6C6F1F28E3A}"/>
    <dgm:cxn modelId="{1149E3CA-F03C-4FE1-8FE9-134C31CD2E91}" type="presOf" srcId="{D1FF53A9-19AB-4E84-BCBF-E3697F0300CD}" destId="{F03E735C-AA05-4C12-8D00-E0ACF81F4EA8}" srcOrd="0" destOrd="0" presId="urn:microsoft.com/office/officeart/2018/2/layout/IconCircleList"/>
    <dgm:cxn modelId="{C28AEEC4-38FD-44BC-B8CD-5981B1BF25D5}" type="presParOf" srcId="{652777BC-821A-44F2-BBB6-101692BA21BC}" destId="{C6A6D34E-BCDF-4ECF-A7DB-1BFB54331440}" srcOrd="0" destOrd="0" presId="urn:microsoft.com/office/officeart/2018/2/layout/IconCircleList"/>
    <dgm:cxn modelId="{9E83117E-BAAC-496D-A2D5-A925A633B0C3}" type="presParOf" srcId="{C6A6D34E-BCDF-4ECF-A7DB-1BFB54331440}" destId="{D521058B-46E4-4B68-861E-87F8EAF94452}" srcOrd="0" destOrd="0" presId="urn:microsoft.com/office/officeart/2018/2/layout/IconCircleList"/>
    <dgm:cxn modelId="{45AA49E6-F5AA-4D4E-BF29-C1E4533E872F}" type="presParOf" srcId="{D521058B-46E4-4B68-861E-87F8EAF94452}" destId="{9D10BB24-5EC5-4551-879F-70DE14A1A329}" srcOrd="0" destOrd="0" presId="urn:microsoft.com/office/officeart/2018/2/layout/IconCircleList"/>
    <dgm:cxn modelId="{1438F2D9-B0F4-41A3-8F1E-C01062E125AF}" type="presParOf" srcId="{D521058B-46E4-4B68-861E-87F8EAF94452}" destId="{36B2038B-518D-44DB-98FE-9BBF985063D3}" srcOrd="1" destOrd="0" presId="urn:microsoft.com/office/officeart/2018/2/layout/IconCircleList"/>
    <dgm:cxn modelId="{281984B4-57DA-46AC-B33E-8B30AEA241AB}" type="presParOf" srcId="{D521058B-46E4-4B68-861E-87F8EAF94452}" destId="{DDC3B036-85C5-4491-9536-25DD6E242B4C}" srcOrd="2" destOrd="0" presId="urn:microsoft.com/office/officeart/2018/2/layout/IconCircleList"/>
    <dgm:cxn modelId="{FF7E08C2-76A2-4692-A42B-5D1ADA4F81E3}" type="presParOf" srcId="{D521058B-46E4-4B68-861E-87F8EAF94452}" destId="{0974C060-90D9-4C3E-A8F4-DD72EDA1115A}" srcOrd="3" destOrd="0" presId="urn:microsoft.com/office/officeart/2018/2/layout/IconCircleList"/>
    <dgm:cxn modelId="{BE49F0F9-B4DF-4F78-8B11-169C21A557BE}" type="presParOf" srcId="{C6A6D34E-BCDF-4ECF-A7DB-1BFB54331440}" destId="{1E4AB9EE-B41A-4239-8A2C-CEFCCC48B361}" srcOrd="1" destOrd="0" presId="urn:microsoft.com/office/officeart/2018/2/layout/IconCircleList"/>
    <dgm:cxn modelId="{60957C29-9DF0-41E5-91BE-2FA3B0CD5B57}" type="presParOf" srcId="{C6A6D34E-BCDF-4ECF-A7DB-1BFB54331440}" destId="{78D13C07-25A8-4803-B8DE-B8A6A42930EC}" srcOrd="2" destOrd="0" presId="urn:microsoft.com/office/officeart/2018/2/layout/IconCircleList"/>
    <dgm:cxn modelId="{D370407B-9F25-4243-A56F-BFDD859555F5}" type="presParOf" srcId="{78D13C07-25A8-4803-B8DE-B8A6A42930EC}" destId="{955E8756-87BA-434C-98E8-32B98741B4BB}" srcOrd="0" destOrd="0" presId="urn:microsoft.com/office/officeart/2018/2/layout/IconCircleList"/>
    <dgm:cxn modelId="{C6D6C8AD-BACB-4588-8E46-D253620A4AD6}" type="presParOf" srcId="{78D13C07-25A8-4803-B8DE-B8A6A42930EC}" destId="{1D690339-2DB7-4542-9B42-E4274E9E1E16}" srcOrd="1" destOrd="0" presId="urn:microsoft.com/office/officeart/2018/2/layout/IconCircleList"/>
    <dgm:cxn modelId="{90A618A8-840E-4FA2-B75E-EE63018597A7}" type="presParOf" srcId="{78D13C07-25A8-4803-B8DE-B8A6A42930EC}" destId="{2768D570-7A22-4EBE-A4B8-FD66FE29A15A}" srcOrd="2" destOrd="0" presId="urn:microsoft.com/office/officeart/2018/2/layout/IconCircleList"/>
    <dgm:cxn modelId="{21E5FE22-1F5C-4B91-9DC1-5F1A38872945}" type="presParOf" srcId="{78D13C07-25A8-4803-B8DE-B8A6A42930EC}" destId="{B1C16A48-77E6-429D-9335-4641DC7CAC1F}" srcOrd="3" destOrd="0" presId="urn:microsoft.com/office/officeart/2018/2/layout/IconCircleList"/>
    <dgm:cxn modelId="{F8209672-5390-438E-937F-1ACBA06FA73D}" type="presParOf" srcId="{C6A6D34E-BCDF-4ECF-A7DB-1BFB54331440}" destId="{EB3B85DD-380D-4247-B8AD-886FE85CD1C0}" srcOrd="3" destOrd="0" presId="urn:microsoft.com/office/officeart/2018/2/layout/IconCircleList"/>
    <dgm:cxn modelId="{5010522F-C487-4D3E-A346-081641C04836}" type="presParOf" srcId="{C6A6D34E-BCDF-4ECF-A7DB-1BFB54331440}" destId="{59244441-0820-43E0-B954-98C29F46ECF0}" srcOrd="4" destOrd="0" presId="urn:microsoft.com/office/officeart/2018/2/layout/IconCircleList"/>
    <dgm:cxn modelId="{FB9D574D-EE62-4C5E-AE98-50DF1313C252}" type="presParOf" srcId="{59244441-0820-43E0-B954-98C29F46ECF0}" destId="{295E3186-3804-412F-B7F3-97B00375DE1A}" srcOrd="0" destOrd="0" presId="urn:microsoft.com/office/officeart/2018/2/layout/IconCircleList"/>
    <dgm:cxn modelId="{9BC248A0-3288-4836-9DEA-21B22A7FF184}" type="presParOf" srcId="{59244441-0820-43E0-B954-98C29F46ECF0}" destId="{E17BABB0-E5A7-4B23-AEA0-88B381F4EAE7}" srcOrd="1" destOrd="0" presId="urn:microsoft.com/office/officeart/2018/2/layout/IconCircleList"/>
    <dgm:cxn modelId="{1280898E-332C-4326-B9D9-A9B82BF326FE}" type="presParOf" srcId="{59244441-0820-43E0-B954-98C29F46ECF0}" destId="{837A915E-90F4-4EB0-BF7F-BB2D36D55877}" srcOrd="2" destOrd="0" presId="urn:microsoft.com/office/officeart/2018/2/layout/IconCircleList"/>
    <dgm:cxn modelId="{25E60137-CC2A-44AE-BAA6-1E44B73A1263}" type="presParOf" srcId="{59244441-0820-43E0-B954-98C29F46ECF0}" destId="{D18CEDCC-5E57-41AA-B7E7-620D5ECED787}" srcOrd="3" destOrd="0" presId="urn:microsoft.com/office/officeart/2018/2/layout/IconCircleList"/>
    <dgm:cxn modelId="{BE175B2B-91C1-4C10-BD0B-BF7A19621358}" type="presParOf" srcId="{C6A6D34E-BCDF-4ECF-A7DB-1BFB54331440}" destId="{D8705B22-DBB2-4E52-86E1-A3CD74628B45}" srcOrd="5" destOrd="0" presId="urn:microsoft.com/office/officeart/2018/2/layout/IconCircleList"/>
    <dgm:cxn modelId="{11734ACA-A6A5-408E-8F8E-64CE2B48FADF}" type="presParOf" srcId="{C6A6D34E-BCDF-4ECF-A7DB-1BFB54331440}" destId="{768128A7-89E4-4A9E-9AED-6688C0C4B1ED}" srcOrd="6" destOrd="0" presId="urn:microsoft.com/office/officeart/2018/2/layout/IconCircleList"/>
    <dgm:cxn modelId="{99E06BE2-5121-4A82-B2D0-9C8E2FF8BE9F}" type="presParOf" srcId="{768128A7-89E4-4A9E-9AED-6688C0C4B1ED}" destId="{F3069E1A-5663-4648-8766-CE42268E7B0E}" srcOrd="0" destOrd="0" presId="urn:microsoft.com/office/officeart/2018/2/layout/IconCircleList"/>
    <dgm:cxn modelId="{96DD068F-B789-4D6C-82AB-C26D00D5E17A}" type="presParOf" srcId="{768128A7-89E4-4A9E-9AED-6688C0C4B1ED}" destId="{7F22F017-F188-4C43-B0C7-00D3BB8A8E60}" srcOrd="1" destOrd="0" presId="urn:microsoft.com/office/officeart/2018/2/layout/IconCircleList"/>
    <dgm:cxn modelId="{683E59FB-BCA7-4D24-AF25-EBD2E6C59FE9}" type="presParOf" srcId="{768128A7-89E4-4A9E-9AED-6688C0C4B1ED}" destId="{DD7244D5-58CC-48E8-A03D-7BD97FD3DDDF}" srcOrd="2" destOrd="0" presId="urn:microsoft.com/office/officeart/2018/2/layout/IconCircleList"/>
    <dgm:cxn modelId="{847534F3-5D47-43DE-A5C0-08EB87B29FA8}" type="presParOf" srcId="{768128A7-89E4-4A9E-9AED-6688C0C4B1ED}" destId="{F03E735C-AA05-4C12-8D00-E0ACF81F4EA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0BDA72-1665-4C72-B93D-6AB8DC1BD5C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99B9A0-17AF-494A-9075-3D4AB1D490E3}">
      <dgm:prSet/>
      <dgm:spPr/>
      <dgm:t>
        <a:bodyPr/>
        <a:lstStyle/>
        <a:p>
          <a:pPr>
            <a:lnSpc>
              <a:spcPct val="100000"/>
            </a:lnSpc>
          </a:pPr>
          <a:r>
            <a:rPr lang="en-US" dirty="0"/>
            <a:t>Web Performance Optimization is crucial for application success.</a:t>
          </a:r>
        </a:p>
      </dgm:t>
    </dgm:pt>
    <dgm:pt modelId="{D4828F03-6467-4111-A7BD-BA264D0E41F5}" type="parTrans" cxnId="{86BD2C41-2B42-4AE2-AE6F-A645396908F3}">
      <dgm:prSet/>
      <dgm:spPr/>
      <dgm:t>
        <a:bodyPr/>
        <a:lstStyle/>
        <a:p>
          <a:endParaRPr lang="en-US"/>
        </a:p>
      </dgm:t>
    </dgm:pt>
    <dgm:pt modelId="{4D045B24-61E6-4D90-9885-CEFA1673A6DF}" type="sibTrans" cxnId="{86BD2C41-2B42-4AE2-AE6F-A645396908F3}">
      <dgm:prSet/>
      <dgm:spPr/>
      <dgm:t>
        <a:bodyPr/>
        <a:lstStyle/>
        <a:p>
          <a:endParaRPr lang="en-US"/>
        </a:p>
      </dgm:t>
    </dgm:pt>
    <dgm:pt modelId="{F0C018E9-16CA-4BF8-AC83-7B623C07CEE6}">
      <dgm:prSet/>
      <dgm:spPr/>
      <dgm:t>
        <a:bodyPr/>
        <a:lstStyle/>
        <a:p>
          <a:pPr>
            <a:lnSpc>
              <a:spcPct val="100000"/>
            </a:lnSpc>
          </a:pPr>
          <a:r>
            <a:rPr lang="en-US" dirty="0"/>
            <a:t>Web Performance Optimization is not done for Metrics, It’s about the user.</a:t>
          </a:r>
        </a:p>
      </dgm:t>
    </dgm:pt>
    <dgm:pt modelId="{B33431F0-8C36-4255-9428-0026AF5D5703}" type="parTrans" cxnId="{32A1693A-2E92-4AC0-BC7C-C44ABE3184A5}">
      <dgm:prSet/>
      <dgm:spPr/>
      <dgm:t>
        <a:bodyPr/>
        <a:lstStyle/>
        <a:p>
          <a:endParaRPr lang="en-US"/>
        </a:p>
      </dgm:t>
    </dgm:pt>
    <dgm:pt modelId="{82057A6D-AF12-4BEF-8011-41620A618378}" type="sibTrans" cxnId="{32A1693A-2E92-4AC0-BC7C-C44ABE3184A5}">
      <dgm:prSet/>
      <dgm:spPr/>
      <dgm:t>
        <a:bodyPr/>
        <a:lstStyle/>
        <a:p>
          <a:endParaRPr lang="en-US"/>
        </a:p>
      </dgm:t>
    </dgm:pt>
    <dgm:pt modelId="{6C3669EF-6354-4891-98D2-444BBBEC6172}">
      <dgm:prSet/>
      <dgm:spPr/>
      <dgm:t>
        <a:bodyPr/>
        <a:lstStyle/>
        <a:p>
          <a:pPr>
            <a:lnSpc>
              <a:spcPct val="100000"/>
            </a:lnSpc>
          </a:pPr>
          <a:r>
            <a:rPr lang="en-US"/>
            <a:t>It helps to improve user experience and user conversion.</a:t>
          </a:r>
        </a:p>
      </dgm:t>
    </dgm:pt>
    <dgm:pt modelId="{1A80F027-C029-472F-8735-DD4E72990723}" type="parTrans" cxnId="{06D5805C-2A88-4A1C-BC29-9CFFB2B2FC61}">
      <dgm:prSet/>
      <dgm:spPr/>
      <dgm:t>
        <a:bodyPr/>
        <a:lstStyle/>
        <a:p>
          <a:endParaRPr lang="en-US"/>
        </a:p>
      </dgm:t>
    </dgm:pt>
    <dgm:pt modelId="{C4858797-7CD3-4A7C-99C3-97F4036CC07F}" type="sibTrans" cxnId="{06D5805C-2A88-4A1C-BC29-9CFFB2B2FC61}">
      <dgm:prSet/>
      <dgm:spPr/>
      <dgm:t>
        <a:bodyPr/>
        <a:lstStyle/>
        <a:p>
          <a:endParaRPr lang="en-US"/>
        </a:p>
      </dgm:t>
    </dgm:pt>
    <dgm:pt modelId="{C1A366CF-3950-47C4-9D19-9AAA5EA9F432}">
      <dgm:prSet/>
      <dgm:spPr/>
      <dgm:t>
        <a:bodyPr/>
        <a:lstStyle/>
        <a:p>
          <a:pPr>
            <a:lnSpc>
              <a:spcPct val="100000"/>
            </a:lnSpc>
          </a:pPr>
          <a:r>
            <a:rPr lang="en-US"/>
            <a:t>It helps in search rankings.</a:t>
          </a:r>
        </a:p>
      </dgm:t>
    </dgm:pt>
    <dgm:pt modelId="{FCF8B582-834E-465F-80B8-F61E5DFFDBFE}" type="parTrans" cxnId="{6152489F-570E-4675-985A-054373C5EE19}">
      <dgm:prSet/>
      <dgm:spPr/>
      <dgm:t>
        <a:bodyPr/>
        <a:lstStyle/>
        <a:p>
          <a:endParaRPr lang="en-US"/>
        </a:p>
      </dgm:t>
    </dgm:pt>
    <dgm:pt modelId="{437CACBD-A517-4B10-9280-528144FE22A7}" type="sibTrans" cxnId="{6152489F-570E-4675-985A-054373C5EE19}">
      <dgm:prSet/>
      <dgm:spPr/>
      <dgm:t>
        <a:bodyPr/>
        <a:lstStyle/>
        <a:p>
          <a:endParaRPr lang="en-US"/>
        </a:p>
      </dgm:t>
    </dgm:pt>
    <dgm:pt modelId="{D47CA629-52C7-4128-9974-0399842DC934}" type="pres">
      <dgm:prSet presAssocID="{540BDA72-1665-4C72-B93D-6AB8DC1BD5C7}" presName="root" presStyleCnt="0">
        <dgm:presLayoutVars>
          <dgm:dir/>
          <dgm:resizeHandles val="exact"/>
        </dgm:presLayoutVars>
      </dgm:prSet>
      <dgm:spPr/>
    </dgm:pt>
    <dgm:pt modelId="{3FF2B0CD-6597-41DA-B109-5527200E0AB9}" type="pres">
      <dgm:prSet presAssocID="{DF99B9A0-17AF-494A-9075-3D4AB1D490E3}" presName="compNode" presStyleCnt="0"/>
      <dgm:spPr/>
    </dgm:pt>
    <dgm:pt modelId="{3850A91C-026C-451B-BF53-C79AAA41A07A}" type="pres">
      <dgm:prSet presAssocID="{DF99B9A0-17AF-494A-9075-3D4AB1D490E3}" presName="bgRect" presStyleLbl="bgShp" presStyleIdx="0" presStyleCnt="4"/>
      <dgm:spPr/>
    </dgm:pt>
    <dgm:pt modelId="{0AA50F55-5012-4A55-94C8-F8B4C579DC96}" type="pres">
      <dgm:prSet presAssocID="{DF99B9A0-17AF-494A-9075-3D4AB1D490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1F78C573-EDF7-474C-8CBA-9C15C65FA8F6}" type="pres">
      <dgm:prSet presAssocID="{DF99B9A0-17AF-494A-9075-3D4AB1D490E3}" presName="spaceRect" presStyleCnt="0"/>
      <dgm:spPr/>
    </dgm:pt>
    <dgm:pt modelId="{88E8E80D-9369-4EC9-889F-E6E192D8DCA9}" type="pres">
      <dgm:prSet presAssocID="{DF99B9A0-17AF-494A-9075-3D4AB1D490E3}" presName="parTx" presStyleLbl="revTx" presStyleIdx="0" presStyleCnt="4">
        <dgm:presLayoutVars>
          <dgm:chMax val="0"/>
          <dgm:chPref val="0"/>
        </dgm:presLayoutVars>
      </dgm:prSet>
      <dgm:spPr/>
    </dgm:pt>
    <dgm:pt modelId="{DBD8B871-C536-4AFB-B7CE-CD7FFC803741}" type="pres">
      <dgm:prSet presAssocID="{4D045B24-61E6-4D90-9885-CEFA1673A6DF}" presName="sibTrans" presStyleCnt="0"/>
      <dgm:spPr/>
    </dgm:pt>
    <dgm:pt modelId="{DB1A1EDA-92F5-4DE8-A22C-19B5E769A309}" type="pres">
      <dgm:prSet presAssocID="{F0C018E9-16CA-4BF8-AC83-7B623C07CEE6}" presName="compNode" presStyleCnt="0"/>
      <dgm:spPr/>
    </dgm:pt>
    <dgm:pt modelId="{71504247-339B-4A3E-B2AB-008713CBC5A9}" type="pres">
      <dgm:prSet presAssocID="{F0C018E9-16CA-4BF8-AC83-7B623C07CEE6}" presName="bgRect" presStyleLbl="bgShp" presStyleIdx="1" presStyleCnt="4"/>
      <dgm:spPr/>
    </dgm:pt>
    <dgm:pt modelId="{AF6E9EA8-6B20-40CA-9FFA-EA0CBDB15665}" type="pres">
      <dgm:prSet presAssocID="{F0C018E9-16CA-4BF8-AC83-7B623C07CE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EBDEE987-C832-4C0C-A352-5BC2287FE0AB}" type="pres">
      <dgm:prSet presAssocID="{F0C018E9-16CA-4BF8-AC83-7B623C07CEE6}" presName="spaceRect" presStyleCnt="0"/>
      <dgm:spPr/>
    </dgm:pt>
    <dgm:pt modelId="{E03DFFBB-6793-4B22-8E91-16B4650FCAF1}" type="pres">
      <dgm:prSet presAssocID="{F0C018E9-16CA-4BF8-AC83-7B623C07CEE6}" presName="parTx" presStyleLbl="revTx" presStyleIdx="1" presStyleCnt="4">
        <dgm:presLayoutVars>
          <dgm:chMax val="0"/>
          <dgm:chPref val="0"/>
        </dgm:presLayoutVars>
      </dgm:prSet>
      <dgm:spPr/>
    </dgm:pt>
    <dgm:pt modelId="{9C0668DD-9F3F-4A81-835E-2DDA5E7B6467}" type="pres">
      <dgm:prSet presAssocID="{82057A6D-AF12-4BEF-8011-41620A618378}" presName="sibTrans" presStyleCnt="0"/>
      <dgm:spPr/>
    </dgm:pt>
    <dgm:pt modelId="{D0CE4FD3-83B4-4086-A918-D7F4E8B57FC5}" type="pres">
      <dgm:prSet presAssocID="{6C3669EF-6354-4891-98D2-444BBBEC6172}" presName="compNode" presStyleCnt="0"/>
      <dgm:spPr/>
    </dgm:pt>
    <dgm:pt modelId="{4E079A56-2C61-4919-B17F-B49A36325189}" type="pres">
      <dgm:prSet presAssocID="{6C3669EF-6354-4891-98D2-444BBBEC6172}" presName="bgRect" presStyleLbl="bgShp" presStyleIdx="2" presStyleCnt="4"/>
      <dgm:spPr/>
    </dgm:pt>
    <dgm:pt modelId="{BAD5FED3-2D46-4365-8D47-B07A8265E56C}" type="pres">
      <dgm:prSet presAssocID="{6C3669EF-6354-4891-98D2-444BBBEC61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602C3835-060D-46EB-92AD-D63E96367BC4}" type="pres">
      <dgm:prSet presAssocID="{6C3669EF-6354-4891-98D2-444BBBEC6172}" presName="spaceRect" presStyleCnt="0"/>
      <dgm:spPr/>
    </dgm:pt>
    <dgm:pt modelId="{C7F730D6-23D7-4E19-B0FE-5268BA814B59}" type="pres">
      <dgm:prSet presAssocID="{6C3669EF-6354-4891-98D2-444BBBEC6172}" presName="parTx" presStyleLbl="revTx" presStyleIdx="2" presStyleCnt="4">
        <dgm:presLayoutVars>
          <dgm:chMax val="0"/>
          <dgm:chPref val="0"/>
        </dgm:presLayoutVars>
      </dgm:prSet>
      <dgm:spPr/>
    </dgm:pt>
    <dgm:pt modelId="{46C7E25C-04D2-4C2A-8361-57728AF4C211}" type="pres">
      <dgm:prSet presAssocID="{C4858797-7CD3-4A7C-99C3-97F4036CC07F}" presName="sibTrans" presStyleCnt="0"/>
      <dgm:spPr/>
    </dgm:pt>
    <dgm:pt modelId="{7D408B25-FC0E-49C0-BAD6-249EBE1F819D}" type="pres">
      <dgm:prSet presAssocID="{C1A366CF-3950-47C4-9D19-9AAA5EA9F432}" presName="compNode" presStyleCnt="0"/>
      <dgm:spPr/>
    </dgm:pt>
    <dgm:pt modelId="{863A6486-FFD4-4323-9BDF-204B5A72ADB2}" type="pres">
      <dgm:prSet presAssocID="{C1A366CF-3950-47C4-9D19-9AAA5EA9F432}" presName="bgRect" presStyleLbl="bgShp" presStyleIdx="3" presStyleCnt="4"/>
      <dgm:spPr/>
    </dgm:pt>
    <dgm:pt modelId="{A93BF38E-0E99-417F-B848-7DD6C7A0DA0F}" type="pres">
      <dgm:prSet presAssocID="{C1A366CF-3950-47C4-9D19-9AAA5EA9F4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BAC43601-ECEC-4E1A-87BF-80FB594BA115}" type="pres">
      <dgm:prSet presAssocID="{C1A366CF-3950-47C4-9D19-9AAA5EA9F432}" presName="spaceRect" presStyleCnt="0"/>
      <dgm:spPr/>
    </dgm:pt>
    <dgm:pt modelId="{6D69A058-C20E-4638-A34E-982DB99C7BA0}" type="pres">
      <dgm:prSet presAssocID="{C1A366CF-3950-47C4-9D19-9AAA5EA9F432}" presName="parTx" presStyleLbl="revTx" presStyleIdx="3" presStyleCnt="4">
        <dgm:presLayoutVars>
          <dgm:chMax val="0"/>
          <dgm:chPref val="0"/>
        </dgm:presLayoutVars>
      </dgm:prSet>
      <dgm:spPr/>
    </dgm:pt>
  </dgm:ptLst>
  <dgm:cxnLst>
    <dgm:cxn modelId="{6C72BD00-E2DC-4DAE-8C8C-29E3B2A6AEB3}" type="presOf" srcId="{6C3669EF-6354-4891-98D2-444BBBEC6172}" destId="{C7F730D6-23D7-4E19-B0FE-5268BA814B59}" srcOrd="0" destOrd="0" presId="urn:microsoft.com/office/officeart/2018/2/layout/IconVerticalSolidList"/>
    <dgm:cxn modelId="{16404110-C589-4800-B2C4-F42BA6BCC0EE}" type="presOf" srcId="{C1A366CF-3950-47C4-9D19-9AAA5EA9F432}" destId="{6D69A058-C20E-4638-A34E-982DB99C7BA0}" srcOrd="0" destOrd="0" presId="urn:microsoft.com/office/officeart/2018/2/layout/IconVerticalSolidList"/>
    <dgm:cxn modelId="{32A1693A-2E92-4AC0-BC7C-C44ABE3184A5}" srcId="{540BDA72-1665-4C72-B93D-6AB8DC1BD5C7}" destId="{F0C018E9-16CA-4BF8-AC83-7B623C07CEE6}" srcOrd="1" destOrd="0" parTransId="{B33431F0-8C36-4255-9428-0026AF5D5703}" sibTransId="{82057A6D-AF12-4BEF-8011-41620A618378}"/>
    <dgm:cxn modelId="{06D5805C-2A88-4A1C-BC29-9CFFB2B2FC61}" srcId="{540BDA72-1665-4C72-B93D-6AB8DC1BD5C7}" destId="{6C3669EF-6354-4891-98D2-444BBBEC6172}" srcOrd="2" destOrd="0" parTransId="{1A80F027-C029-472F-8735-DD4E72990723}" sibTransId="{C4858797-7CD3-4A7C-99C3-97F4036CC07F}"/>
    <dgm:cxn modelId="{86BD2C41-2B42-4AE2-AE6F-A645396908F3}" srcId="{540BDA72-1665-4C72-B93D-6AB8DC1BD5C7}" destId="{DF99B9A0-17AF-494A-9075-3D4AB1D490E3}" srcOrd="0" destOrd="0" parTransId="{D4828F03-6467-4111-A7BD-BA264D0E41F5}" sibTransId="{4D045B24-61E6-4D90-9885-CEFA1673A6DF}"/>
    <dgm:cxn modelId="{7F9F3977-6977-496B-BBC5-582CE9AAC80A}" type="presOf" srcId="{DF99B9A0-17AF-494A-9075-3D4AB1D490E3}" destId="{88E8E80D-9369-4EC9-889F-E6E192D8DCA9}" srcOrd="0" destOrd="0" presId="urn:microsoft.com/office/officeart/2018/2/layout/IconVerticalSolidList"/>
    <dgm:cxn modelId="{19DE118B-3DFF-4D4B-9B2C-9429C99E4063}" type="presOf" srcId="{F0C018E9-16CA-4BF8-AC83-7B623C07CEE6}" destId="{E03DFFBB-6793-4B22-8E91-16B4650FCAF1}" srcOrd="0" destOrd="0" presId="urn:microsoft.com/office/officeart/2018/2/layout/IconVerticalSolidList"/>
    <dgm:cxn modelId="{6152489F-570E-4675-985A-054373C5EE19}" srcId="{540BDA72-1665-4C72-B93D-6AB8DC1BD5C7}" destId="{C1A366CF-3950-47C4-9D19-9AAA5EA9F432}" srcOrd="3" destOrd="0" parTransId="{FCF8B582-834E-465F-80B8-F61E5DFFDBFE}" sibTransId="{437CACBD-A517-4B10-9280-528144FE22A7}"/>
    <dgm:cxn modelId="{BF1C67E3-B16B-40F5-B22F-E1BE3DF455C8}" type="presOf" srcId="{540BDA72-1665-4C72-B93D-6AB8DC1BD5C7}" destId="{D47CA629-52C7-4128-9974-0399842DC934}" srcOrd="0" destOrd="0" presId="urn:microsoft.com/office/officeart/2018/2/layout/IconVerticalSolidList"/>
    <dgm:cxn modelId="{FA5FD63E-AC50-4A87-974E-49C6D73BE8B5}" type="presParOf" srcId="{D47CA629-52C7-4128-9974-0399842DC934}" destId="{3FF2B0CD-6597-41DA-B109-5527200E0AB9}" srcOrd="0" destOrd="0" presId="urn:microsoft.com/office/officeart/2018/2/layout/IconVerticalSolidList"/>
    <dgm:cxn modelId="{63B0F890-42EE-42B4-864A-629D91432EA3}" type="presParOf" srcId="{3FF2B0CD-6597-41DA-B109-5527200E0AB9}" destId="{3850A91C-026C-451B-BF53-C79AAA41A07A}" srcOrd="0" destOrd="0" presId="urn:microsoft.com/office/officeart/2018/2/layout/IconVerticalSolidList"/>
    <dgm:cxn modelId="{AC004EA7-5994-4DD8-9470-889366007FF2}" type="presParOf" srcId="{3FF2B0CD-6597-41DA-B109-5527200E0AB9}" destId="{0AA50F55-5012-4A55-94C8-F8B4C579DC96}" srcOrd="1" destOrd="0" presId="urn:microsoft.com/office/officeart/2018/2/layout/IconVerticalSolidList"/>
    <dgm:cxn modelId="{DED14B0B-FCE0-4C9D-801E-38ECC08F2119}" type="presParOf" srcId="{3FF2B0CD-6597-41DA-B109-5527200E0AB9}" destId="{1F78C573-EDF7-474C-8CBA-9C15C65FA8F6}" srcOrd="2" destOrd="0" presId="urn:microsoft.com/office/officeart/2018/2/layout/IconVerticalSolidList"/>
    <dgm:cxn modelId="{533EFA25-C76E-41B7-A127-EBA8B71A1647}" type="presParOf" srcId="{3FF2B0CD-6597-41DA-B109-5527200E0AB9}" destId="{88E8E80D-9369-4EC9-889F-E6E192D8DCA9}" srcOrd="3" destOrd="0" presId="urn:microsoft.com/office/officeart/2018/2/layout/IconVerticalSolidList"/>
    <dgm:cxn modelId="{8F5DFC25-F7B4-4A71-85D0-7C63CB545EBC}" type="presParOf" srcId="{D47CA629-52C7-4128-9974-0399842DC934}" destId="{DBD8B871-C536-4AFB-B7CE-CD7FFC803741}" srcOrd="1" destOrd="0" presId="urn:microsoft.com/office/officeart/2018/2/layout/IconVerticalSolidList"/>
    <dgm:cxn modelId="{AB719F9C-6013-4707-A4CD-DC7747738922}" type="presParOf" srcId="{D47CA629-52C7-4128-9974-0399842DC934}" destId="{DB1A1EDA-92F5-4DE8-A22C-19B5E769A309}" srcOrd="2" destOrd="0" presId="urn:microsoft.com/office/officeart/2018/2/layout/IconVerticalSolidList"/>
    <dgm:cxn modelId="{3F761723-33BB-42B4-8FA4-C8D3A415DA27}" type="presParOf" srcId="{DB1A1EDA-92F5-4DE8-A22C-19B5E769A309}" destId="{71504247-339B-4A3E-B2AB-008713CBC5A9}" srcOrd="0" destOrd="0" presId="urn:microsoft.com/office/officeart/2018/2/layout/IconVerticalSolidList"/>
    <dgm:cxn modelId="{FA4E4999-9FE1-4C5A-B806-B384410EAB18}" type="presParOf" srcId="{DB1A1EDA-92F5-4DE8-A22C-19B5E769A309}" destId="{AF6E9EA8-6B20-40CA-9FFA-EA0CBDB15665}" srcOrd="1" destOrd="0" presId="urn:microsoft.com/office/officeart/2018/2/layout/IconVerticalSolidList"/>
    <dgm:cxn modelId="{70ED7E8F-941F-43F2-8847-7C94331A7B0F}" type="presParOf" srcId="{DB1A1EDA-92F5-4DE8-A22C-19B5E769A309}" destId="{EBDEE987-C832-4C0C-A352-5BC2287FE0AB}" srcOrd="2" destOrd="0" presId="urn:microsoft.com/office/officeart/2018/2/layout/IconVerticalSolidList"/>
    <dgm:cxn modelId="{FF2F36A0-4607-41AF-941E-AF22D480C8FD}" type="presParOf" srcId="{DB1A1EDA-92F5-4DE8-A22C-19B5E769A309}" destId="{E03DFFBB-6793-4B22-8E91-16B4650FCAF1}" srcOrd="3" destOrd="0" presId="urn:microsoft.com/office/officeart/2018/2/layout/IconVerticalSolidList"/>
    <dgm:cxn modelId="{C2A8FB5A-8F38-4561-A2CC-DA700297D370}" type="presParOf" srcId="{D47CA629-52C7-4128-9974-0399842DC934}" destId="{9C0668DD-9F3F-4A81-835E-2DDA5E7B6467}" srcOrd="3" destOrd="0" presId="urn:microsoft.com/office/officeart/2018/2/layout/IconVerticalSolidList"/>
    <dgm:cxn modelId="{DD380F61-98B0-475E-85A8-135B483FE919}" type="presParOf" srcId="{D47CA629-52C7-4128-9974-0399842DC934}" destId="{D0CE4FD3-83B4-4086-A918-D7F4E8B57FC5}" srcOrd="4" destOrd="0" presId="urn:microsoft.com/office/officeart/2018/2/layout/IconVerticalSolidList"/>
    <dgm:cxn modelId="{AE70D434-C258-4BC9-88D6-0A5E0801D5FA}" type="presParOf" srcId="{D0CE4FD3-83B4-4086-A918-D7F4E8B57FC5}" destId="{4E079A56-2C61-4919-B17F-B49A36325189}" srcOrd="0" destOrd="0" presId="urn:microsoft.com/office/officeart/2018/2/layout/IconVerticalSolidList"/>
    <dgm:cxn modelId="{03D82D4F-181D-47D6-95AE-D26C3B2A90D1}" type="presParOf" srcId="{D0CE4FD3-83B4-4086-A918-D7F4E8B57FC5}" destId="{BAD5FED3-2D46-4365-8D47-B07A8265E56C}" srcOrd="1" destOrd="0" presId="urn:microsoft.com/office/officeart/2018/2/layout/IconVerticalSolidList"/>
    <dgm:cxn modelId="{8CF6A307-74DD-4045-ADB0-74F553B4D7F7}" type="presParOf" srcId="{D0CE4FD3-83B4-4086-A918-D7F4E8B57FC5}" destId="{602C3835-060D-46EB-92AD-D63E96367BC4}" srcOrd="2" destOrd="0" presId="urn:microsoft.com/office/officeart/2018/2/layout/IconVerticalSolidList"/>
    <dgm:cxn modelId="{3C8C7757-FC79-4B4D-A4AF-B592F999B565}" type="presParOf" srcId="{D0CE4FD3-83B4-4086-A918-D7F4E8B57FC5}" destId="{C7F730D6-23D7-4E19-B0FE-5268BA814B59}" srcOrd="3" destOrd="0" presId="urn:microsoft.com/office/officeart/2018/2/layout/IconVerticalSolidList"/>
    <dgm:cxn modelId="{ED9C1760-E0FA-4027-87BF-5A3A2121C23A}" type="presParOf" srcId="{D47CA629-52C7-4128-9974-0399842DC934}" destId="{46C7E25C-04D2-4C2A-8361-57728AF4C211}" srcOrd="5" destOrd="0" presId="urn:microsoft.com/office/officeart/2018/2/layout/IconVerticalSolidList"/>
    <dgm:cxn modelId="{D20B14C5-DDE5-448B-AABB-3A359CD10081}" type="presParOf" srcId="{D47CA629-52C7-4128-9974-0399842DC934}" destId="{7D408B25-FC0E-49C0-BAD6-249EBE1F819D}" srcOrd="6" destOrd="0" presId="urn:microsoft.com/office/officeart/2018/2/layout/IconVerticalSolidList"/>
    <dgm:cxn modelId="{9DB05AF0-9127-4BA1-A3AC-9A3B15E5E5BB}" type="presParOf" srcId="{7D408B25-FC0E-49C0-BAD6-249EBE1F819D}" destId="{863A6486-FFD4-4323-9BDF-204B5A72ADB2}" srcOrd="0" destOrd="0" presId="urn:microsoft.com/office/officeart/2018/2/layout/IconVerticalSolidList"/>
    <dgm:cxn modelId="{C51F836A-F7C0-46A7-846B-E615D3ABD8CC}" type="presParOf" srcId="{7D408B25-FC0E-49C0-BAD6-249EBE1F819D}" destId="{A93BF38E-0E99-417F-B848-7DD6C7A0DA0F}" srcOrd="1" destOrd="0" presId="urn:microsoft.com/office/officeart/2018/2/layout/IconVerticalSolidList"/>
    <dgm:cxn modelId="{6E7323AF-EA2F-46E8-8F53-BE4728479866}" type="presParOf" srcId="{7D408B25-FC0E-49C0-BAD6-249EBE1F819D}" destId="{BAC43601-ECEC-4E1A-87BF-80FB594BA115}" srcOrd="2" destOrd="0" presId="urn:microsoft.com/office/officeart/2018/2/layout/IconVerticalSolidList"/>
    <dgm:cxn modelId="{F87D840B-E5D4-4A1E-9594-E645A9634FC1}" type="presParOf" srcId="{7D408B25-FC0E-49C0-BAD6-249EBE1F819D}" destId="{6D69A058-C20E-4638-A34E-982DB99C7B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36467D-790C-4228-A625-7C2A5B147B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8C75B7-DD06-4D1E-9FAD-2E90310A6B1B}">
      <dgm:prSet/>
      <dgm:spPr/>
      <dgm:t>
        <a:bodyPr/>
        <a:lstStyle/>
        <a:p>
          <a:pPr>
            <a:lnSpc>
              <a:spcPct val="100000"/>
            </a:lnSpc>
          </a:pPr>
          <a:r>
            <a:rPr lang="en-US" b="1"/>
            <a:t>Client-side tests should happen for individual pages. We need individual pages URLs to be tested.</a:t>
          </a:r>
          <a:endParaRPr lang="en-US"/>
        </a:p>
      </dgm:t>
    </dgm:pt>
    <dgm:pt modelId="{DC35BA2A-81DE-46DC-8FEB-F739410645DC}" type="parTrans" cxnId="{EF1F3C54-E7BF-4186-AA14-AE8EDA1E2890}">
      <dgm:prSet/>
      <dgm:spPr/>
      <dgm:t>
        <a:bodyPr/>
        <a:lstStyle/>
        <a:p>
          <a:endParaRPr lang="en-US"/>
        </a:p>
      </dgm:t>
    </dgm:pt>
    <dgm:pt modelId="{D3EB2A04-39DF-4BC6-8517-95287B76F8F4}" type="sibTrans" cxnId="{EF1F3C54-E7BF-4186-AA14-AE8EDA1E2890}">
      <dgm:prSet/>
      <dgm:spPr/>
      <dgm:t>
        <a:bodyPr/>
        <a:lstStyle/>
        <a:p>
          <a:endParaRPr lang="en-US"/>
        </a:p>
      </dgm:t>
    </dgm:pt>
    <dgm:pt modelId="{1E53CDBC-6D6C-4DC0-8C33-F85F67318D80}">
      <dgm:prSet/>
      <dgm:spPr/>
      <dgm:t>
        <a:bodyPr/>
        <a:lstStyle/>
        <a:p>
          <a:pPr>
            <a:lnSpc>
              <a:spcPct val="100000"/>
            </a:lnSpc>
          </a:pPr>
          <a:r>
            <a:rPr lang="en-US" b="1"/>
            <a:t>Where and how does the client want to analyze the page? Need the location of the server.</a:t>
          </a:r>
          <a:endParaRPr lang="en-US"/>
        </a:p>
      </dgm:t>
    </dgm:pt>
    <dgm:pt modelId="{7C56192E-853C-44D3-B2B6-42C0844C2021}" type="parTrans" cxnId="{DB9C5E5E-18AE-42A5-85BB-6C654220244F}">
      <dgm:prSet/>
      <dgm:spPr/>
      <dgm:t>
        <a:bodyPr/>
        <a:lstStyle/>
        <a:p>
          <a:endParaRPr lang="en-US"/>
        </a:p>
      </dgm:t>
    </dgm:pt>
    <dgm:pt modelId="{0CEC696A-9D08-4511-94AF-C70BB459F60B}" type="sibTrans" cxnId="{DB9C5E5E-18AE-42A5-85BB-6C654220244F}">
      <dgm:prSet/>
      <dgm:spPr/>
      <dgm:t>
        <a:bodyPr/>
        <a:lstStyle/>
        <a:p>
          <a:endParaRPr lang="en-US"/>
        </a:p>
      </dgm:t>
    </dgm:pt>
    <dgm:pt modelId="{896B3A6F-D97D-4E9D-A704-C9FB5054A84B}">
      <dgm:prSet/>
      <dgm:spPr/>
      <dgm:t>
        <a:bodyPr/>
        <a:lstStyle/>
        <a:p>
          <a:pPr>
            <a:lnSpc>
              <a:spcPct val="100000"/>
            </a:lnSpc>
          </a:pPr>
          <a:r>
            <a:rPr lang="en-US" b="1"/>
            <a:t>Which browser to test.</a:t>
          </a:r>
          <a:endParaRPr lang="en-US"/>
        </a:p>
      </dgm:t>
    </dgm:pt>
    <dgm:pt modelId="{E452B6F8-7191-4D48-B673-245E04E80DB7}" type="parTrans" cxnId="{27266813-6443-406D-85AB-054D5CF39C38}">
      <dgm:prSet/>
      <dgm:spPr/>
      <dgm:t>
        <a:bodyPr/>
        <a:lstStyle/>
        <a:p>
          <a:endParaRPr lang="en-US"/>
        </a:p>
      </dgm:t>
    </dgm:pt>
    <dgm:pt modelId="{33E008EF-84E8-4909-88C1-7E6B7AD1EA0E}" type="sibTrans" cxnId="{27266813-6443-406D-85AB-054D5CF39C38}">
      <dgm:prSet/>
      <dgm:spPr/>
      <dgm:t>
        <a:bodyPr/>
        <a:lstStyle/>
        <a:p>
          <a:endParaRPr lang="en-US"/>
        </a:p>
      </dgm:t>
    </dgm:pt>
    <dgm:pt modelId="{E71B3A85-E2AC-4977-9ABC-490571C882B7}">
      <dgm:prSet/>
      <dgm:spPr/>
      <dgm:t>
        <a:bodyPr/>
        <a:lstStyle/>
        <a:p>
          <a:pPr>
            <a:lnSpc>
              <a:spcPct val="100000"/>
            </a:lnSpc>
          </a:pPr>
          <a:r>
            <a:rPr lang="en-US" b="1"/>
            <a:t>Some advanced settings information like HTTP Authentication information.</a:t>
          </a:r>
          <a:endParaRPr lang="en-US"/>
        </a:p>
      </dgm:t>
    </dgm:pt>
    <dgm:pt modelId="{9B622FE4-72CC-476D-8AF6-35417892A1CA}" type="parTrans" cxnId="{A1AA56DD-5A81-4107-9ADE-545FB4EB0FC1}">
      <dgm:prSet/>
      <dgm:spPr/>
      <dgm:t>
        <a:bodyPr/>
        <a:lstStyle/>
        <a:p>
          <a:endParaRPr lang="en-US"/>
        </a:p>
      </dgm:t>
    </dgm:pt>
    <dgm:pt modelId="{8B7063BA-370D-4A05-BC8F-8212F27AED5F}" type="sibTrans" cxnId="{A1AA56DD-5A81-4107-9ADE-545FB4EB0FC1}">
      <dgm:prSet/>
      <dgm:spPr/>
      <dgm:t>
        <a:bodyPr/>
        <a:lstStyle/>
        <a:p>
          <a:endParaRPr lang="en-US"/>
        </a:p>
      </dgm:t>
    </dgm:pt>
    <dgm:pt modelId="{0BB85B44-547F-4FF7-A5C5-F9EC3C1FF79F}">
      <dgm:prSet/>
      <dgm:spPr/>
      <dgm:t>
        <a:bodyPr/>
        <a:lstStyle/>
        <a:p>
          <a:pPr>
            <a:lnSpc>
              <a:spcPct val="100000"/>
            </a:lnSpc>
          </a:pPr>
          <a:r>
            <a:rPr lang="en-US" b="1"/>
            <a:t>Connection Speed that client wants to use.</a:t>
          </a:r>
          <a:endParaRPr lang="en-US"/>
        </a:p>
      </dgm:t>
    </dgm:pt>
    <dgm:pt modelId="{902AC9FB-DAE5-42F7-9038-72DF2C8E4BF5}" type="parTrans" cxnId="{020828A3-4A6E-42D9-892F-843F2358B026}">
      <dgm:prSet/>
      <dgm:spPr/>
      <dgm:t>
        <a:bodyPr/>
        <a:lstStyle/>
        <a:p>
          <a:endParaRPr lang="en-US"/>
        </a:p>
      </dgm:t>
    </dgm:pt>
    <dgm:pt modelId="{E4AD2A0D-DBD0-4725-B5C2-DF53F1077E24}" type="sibTrans" cxnId="{020828A3-4A6E-42D9-892F-843F2358B026}">
      <dgm:prSet/>
      <dgm:spPr/>
      <dgm:t>
        <a:bodyPr/>
        <a:lstStyle/>
        <a:p>
          <a:endParaRPr lang="en-US"/>
        </a:p>
      </dgm:t>
    </dgm:pt>
    <dgm:pt modelId="{C0FFF6FB-B09C-4362-A627-971682691BB0}">
      <dgm:prSet/>
      <dgm:spPr/>
      <dgm:t>
        <a:bodyPr/>
        <a:lstStyle/>
        <a:p>
          <a:pPr>
            <a:lnSpc>
              <a:spcPct val="100000"/>
            </a:lnSpc>
          </a:pPr>
          <a:r>
            <a:rPr lang="en-US" b="1"/>
            <a:t>Information about if the client wants to test on mobile or desktop both.</a:t>
          </a:r>
          <a:endParaRPr lang="en-US"/>
        </a:p>
      </dgm:t>
    </dgm:pt>
    <dgm:pt modelId="{61793BB1-D3A2-4B55-9557-9DB73A065276}" type="parTrans" cxnId="{6EC3608D-30A3-46F9-89D8-9599CD35E78E}">
      <dgm:prSet/>
      <dgm:spPr/>
      <dgm:t>
        <a:bodyPr/>
        <a:lstStyle/>
        <a:p>
          <a:endParaRPr lang="en-US"/>
        </a:p>
      </dgm:t>
    </dgm:pt>
    <dgm:pt modelId="{E6006E24-1A10-452E-9A92-D1005B1A3143}" type="sibTrans" cxnId="{6EC3608D-30A3-46F9-89D8-9599CD35E78E}">
      <dgm:prSet/>
      <dgm:spPr/>
      <dgm:t>
        <a:bodyPr/>
        <a:lstStyle/>
        <a:p>
          <a:endParaRPr lang="en-US"/>
        </a:p>
      </dgm:t>
    </dgm:pt>
    <dgm:pt modelId="{969C118A-9E33-4E79-8865-9D9D461A8820}" type="pres">
      <dgm:prSet presAssocID="{7436467D-790C-4228-A625-7C2A5B147B6E}" presName="root" presStyleCnt="0">
        <dgm:presLayoutVars>
          <dgm:dir/>
          <dgm:resizeHandles val="exact"/>
        </dgm:presLayoutVars>
      </dgm:prSet>
      <dgm:spPr/>
    </dgm:pt>
    <dgm:pt modelId="{90D6980F-60C4-4534-9380-A207B4603EFC}" type="pres">
      <dgm:prSet presAssocID="{598C75B7-DD06-4D1E-9FAD-2E90310A6B1B}" presName="compNode" presStyleCnt="0"/>
      <dgm:spPr/>
    </dgm:pt>
    <dgm:pt modelId="{87CDB4AB-C41F-48E2-865A-258497B7A5B7}" type="pres">
      <dgm:prSet presAssocID="{598C75B7-DD06-4D1E-9FAD-2E90310A6B1B}" presName="bgRect" presStyleLbl="bgShp" presStyleIdx="0" presStyleCnt="6"/>
      <dgm:spPr/>
    </dgm:pt>
    <dgm:pt modelId="{F7D85F9D-B2F7-48AF-93DF-24EFD864B9B9}" type="pres">
      <dgm:prSet presAssocID="{598C75B7-DD06-4D1E-9FAD-2E90310A6B1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475720A-6812-411F-89E0-736CF6C545E7}" type="pres">
      <dgm:prSet presAssocID="{598C75B7-DD06-4D1E-9FAD-2E90310A6B1B}" presName="spaceRect" presStyleCnt="0"/>
      <dgm:spPr/>
    </dgm:pt>
    <dgm:pt modelId="{D95857BE-B4F9-4F91-A32A-F6F5C14D9ED8}" type="pres">
      <dgm:prSet presAssocID="{598C75B7-DD06-4D1E-9FAD-2E90310A6B1B}" presName="parTx" presStyleLbl="revTx" presStyleIdx="0" presStyleCnt="6">
        <dgm:presLayoutVars>
          <dgm:chMax val="0"/>
          <dgm:chPref val="0"/>
        </dgm:presLayoutVars>
      </dgm:prSet>
      <dgm:spPr/>
    </dgm:pt>
    <dgm:pt modelId="{CB7F304B-24FC-41BE-9DCF-A0C69050CDBA}" type="pres">
      <dgm:prSet presAssocID="{D3EB2A04-39DF-4BC6-8517-95287B76F8F4}" presName="sibTrans" presStyleCnt="0"/>
      <dgm:spPr/>
    </dgm:pt>
    <dgm:pt modelId="{0E727186-2E76-4CCA-AC52-122D560ABB6D}" type="pres">
      <dgm:prSet presAssocID="{1E53CDBC-6D6C-4DC0-8C33-F85F67318D80}" presName="compNode" presStyleCnt="0"/>
      <dgm:spPr/>
    </dgm:pt>
    <dgm:pt modelId="{A3CE3017-C32F-43FA-B235-9F6E6AE31E59}" type="pres">
      <dgm:prSet presAssocID="{1E53CDBC-6D6C-4DC0-8C33-F85F67318D80}" presName="bgRect" presStyleLbl="bgShp" presStyleIdx="1" presStyleCnt="6"/>
      <dgm:spPr/>
    </dgm:pt>
    <dgm:pt modelId="{1BB723B5-7C3A-4D8B-8715-BFC8A4E10669}" type="pres">
      <dgm:prSet presAssocID="{1E53CDBC-6D6C-4DC0-8C33-F85F67318D8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B38D474-EE2A-4FEF-B9AC-093C8C850693}" type="pres">
      <dgm:prSet presAssocID="{1E53CDBC-6D6C-4DC0-8C33-F85F67318D80}" presName="spaceRect" presStyleCnt="0"/>
      <dgm:spPr/>
    </dgm:pt>
    <dgm:pt modelId="{9326BE79-3222-43DD-B1C1-600856B759B3}" type="pres">
      <dgm:prSet presAssocID="{1E53CDBC-6D6C-4DC0-8C33-F85F67318D80}" presName="parTx" presStyleLbl="revTx" presStyleIdx="1" presStyleCnt="6">
        <dgm:presLayoutVars>
          <dgm:chMax val="0"/>
          <dgm:chPref val="0"/>
        </dgm:presLayoutVars>
      </dgm:prSet>
      <dgm:spPr/>
    </dgm:pt>
    <dgm:pt modelId="{A805E577-C4D0-4C9E-AA9F-10F474E24C16}" type="pres">
      <dgm:prSet presAssocID="{0CEC696A-9D08-4511-94AF-C70BB459F60B}" presName="sibTrans" presStyleCnt="0"/>
      <dgm:spPr/>
    </dgm:pt>
    <dgm:pt modelId="{1BC9E7E0-7027-4DFF-9D7B-4AF2F73E3D11}" type="pres">
      <dgm:prSet presAssocID="{896B3A6F-D97D-4E9D-A704-C9FB5054A84B}" presName="compNode" presStyleCnt="0"/>
      <dgm:spPr/>
    </dgm:pt>
    <dgm:pt modelId="{DC18C43B-45F8-4683-BC8E-15741AD80DF3}" type="pres">
      <dgm:prSet presAssocID="{896B3A6F-D97D-4E9D-A704-C9FB5054A84B}" presName="bgRect" presStyleLbl="bgShp" presStyleIdx="2" presStyleCnt="6"/>
      <dgm:spPr/>
    </dgm:pt>
    <dgm:pt modelId="{CE6D8EC0-FB36-4B58-BA2E-B5EAC03CD174}" type="pres">
      <dgm:prSet presAssocID="{896B3A6F-D97D-4E9D-A704-C9FB5054A84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8250C79-A361-44E0-96AE-752B7B30BB66}" type="pres">
      <dgm:prSet presAssocID="{896B3A6F-D97D-4E9D-A704-C9FB5054A84B}" presName="spaceRect" presStyleCnt="0"/>
      <dgm:spPr/>
    </dgm:pt>
    <dgm:pt modelId="{98CB0794-555A-4AA2-8F2F-8F593E32921E}" type="pres">
      <dgm:prSet presAssocID="{896B3A6F-D97D-4E9D-A704-C9FB5054A84B}" presName="parTx" presStyleLbl="revTx" presStyleIdx="2" presStyleCnt="6">
        <dgm:presLayoutVars>
          <dgm:chMax val="0"/>
          <dgm:chPref val="0"/>
        </dgm:presLayoutVars>
      </dgm:prSet>
      <dgm:spPr/>
    </dgm:pt>
    <dgm:pt modelId="{BC6D2F7F-69C5-4D9D-A75A-6FDE06698BEC}" type="pres">
      <dgm:prSet presAssocID="{33E008EF-84E8-4909-88C1-7E6B7AD1EA0E}" presName="sibTrans" presStyleCnt="0"/>
      <dgm:spPr/>
    </dgm:pt>
    <dgm:pt modelId="{D7C1EAE4-E81D-4BB1-8BAA-E82CA4C15DC9}" type="pres">
      <dgm:prSet presAssocID="{E71B3A85-E2AC-4977-9ABC-490571C882B7}" presName="compNode" presStyleCnt="0"/>
      <dgm:spPr/>
    </dgm:pt>
    <dgm:pt modelId="{DE397881-4B99-472C-A438-D0883E751A35}" type="pres">
      <dgm:prSet presAssocID="{E71B3A85-E2AC-4977-9ABC-490571C882B7}" presName="bgRect" presStyleLbl="bgShp" presStyleIdx="3" presStyleCnt="6"/>
      <dgm:spPr/>
    </dgm:pt>
    <dgm:pt modelId="{32879713-7AE7-4796-A8B2-DE3B87CB61AD}" type="pres">
      <dgm:prSet presAssocID="{E71B3A85-E2AC-4977-9ABC-490571C882B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0F667439-97B7-4E43-87F2-1BBE17644C9D}" type="pres">
      <dgm:prSet presAssocID="{E71B3A85-E2AC-4977-9ABC-490571C882B7}" presName="spaceRect" presStyleCnt="0"/>
      <dgm:spPr/>
    </dgm:pt>
    <dgm:pt modelId="{E374FDAB-F6FB-4E3E-B6AA-2D6B88F5C6B5}" type="pres">
      <dgm:prSet presAssocID="{E71B3A85-E2AC-4977-9ABC-490571C882B7}" presName="parTx" presStyleLbl="revTx" presStyleIdx="3" presStyleCnt="6">
        <dgm:presLayoutVars>
          <dgm:chMax val="0"/>
          <dgm:chPref val="0"/>
        </dgm:presLayoutVars>
      </dgm:prSet>
      <dgm:spPr/>
    </dgm:pt>
    <dgm:pt modelId="{F99A863C-5C0E-42CB-B98C-BB571A434D7E}" type="pres">
      <dgm:prSet presAssocID="{8B7063BA-370D-4A05-BC8F-8212F27AED5F}" presName="sibTrans" presStyleCnt="0"/>
      <dgm:spPr/>
    </dgm:pt>
    <dgm:pt modelId="{E2E41BD0-0F74-4F5F-964B-0DA7A939D6BE}" type="pres">
      <dgm:prSet presAssocID="{0BB85B44-547F-4FF7-A5C5-F9EC3C1FF79F}" presName="compNode" presStyleCnt="0"/>
      <dgm:spPr/>
    </dgm:pt>
    <dgm:pt modelId="{183D5905-847A-4BDD-A2CA-D14BE75ED310}" type="pres">
      <dgm:prSet presAssocID="{0BB85B44-547F-4FF7-A5C5-F9EC3C1FF79F}" presName="bgRect" presStyleLbl="bgShp" presStyleIdx="4" presStyleCnt="6"/>
      <dgm:spPr/>
    </dgm:pt>
    <dgm:pt modelId="{14985678-2AD3-45C0-9CD9-E5B8421D3C9B}" type="pres">
      <dgm:prSet presAssocID="{0BB85B44-547F-4FF7-A5C5-F9EC3C1FF79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Fi"/>
        </a:ext>
      </dgm:extLst>
    </dgm:pt>
    <dgm:pt modelId="{94A33FAB-3826-4E61-B0B2-1DA24E7E5C11}" type="pres">
      <dgm:prSet presAssocID="{0BB85B44-547F-4FF7-A5C5-F9EC3C1FF79F}" presName="spaceRect" presStyleCnt="0"/>
      <dgm:spPr/>
    </dgm:pt>
    <dgm:pt modelId="{42AED965-1D7D-4F59-9D39-ED521F66D52A}" type="pres">
      <dgm:prSet presAssocID="{0BB85B44-547F-4FF7-A5C5-F9EC3C1FF79F}" presName="parTx" presStyleLbl="revTx" presStyleIdx="4" presStyleCnt="6">
        <dgm:presLayoutVars>
          <dgm:chMax val="0"/>
          <dgm:chPref val="0"/>
        </dgm:presLayoutVars>
      </dgm:prSet>
      <dgm:spPr/>
    </dgm:pt>
    <dgm:pt modelId="{8D13C747-4EC7-4715-91C6-C2410E2C5CCC}" type="pres">
      <dgm:prSet presAssocID="{E4AD2A0D-DBD0-4725-B5C2-DF53F1077E24}" presName="sibTrans" presStyleCnt="0"/>
      <dgm:spPr/>
    </dgm:pt>
    <dgm:pt modelId="{CEDC127D-3578-4710-A438-9A0B98568A53}" type="pres">
      <dgm:prSet presAssocID="{C0FFF6FB-B09C-4362-A627-971682691BB0}" presName="compNode" presStyleCnt="0"/>
      <dgm:spPr/>
    </dgm:pt>
    <dgm:pt modelId="{232B0928-1EEA-4249-8D7C-0C415C39946C}" type="pres">
      <dgm:prSet presAssocID="{C0FFF6FB-B09C-4362-A627-971682691BB0}" presName="bgRect" presStyleLbl="bgShp" presStyleIdx="5" presStyleCnt="6"/>
      <dgm:spPr/>
    </dgm:pt>
    <dgm:pt modelId="{393CAB77-1FA6-4287-A510-AD377509DC6A}" type="pres">
      <dgm:prSet presAssocID="{C0FFF6FB-B09C-4362-A627-971682691B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1CDE3891-A404-4524-AE93-70864EA32073}" type="pres">
      <dgm:prSet presAssocID="{C0FFF6FB-B09C-4362-A627-971682691BB0}" presName="spaceRect" presStyleCnt="0"/>
      <dgm:spPr/>
    </dgm:pt>
    <dgm:pt modelId="{1B7B9582-A484-42A2-AEEF-2B3D8984476A}" type="pres">
      <dgm:prSet presAssocID="{C0FFF6FB-B09C-4362-A627-971682691BB0}" presName="parTx" presStyleLbl="revTx" presStyleIdx="5" presStyleCnt="6">
        <dgm:presLayoutVars>
          <dgm:chMax val="0"/>
          <dgm:chPref val="0"/>
        </dgm:presLayoutVars>
      </dgm:prSet>
      <dgm:spPr/>
    </dgm:pt>
  </dgm:ptLst>
  <dgm:cxnLst>
    <dgm:cxn modelId="{27266813-6443-406D-85AB-054D5CF39C38}" srcId="{7436467D-790C-4228-A625-7C2A5B147B6E}" destId="{896B3A6F-D97D-4E9D-A704-C9FB5054A84B}" srcOrd="2" destOrd="0" parTransId="{E452B6F8-7191-4D48-B673-245E04E80DB7}" sibTransId="{33E008EF-84E8-4909-88C1-7E6B7AD1EA0E}"/>
    <dgm:cxn modelId="{57CB192C-549D-460E-A52C-148A90510849}" type="presOf" srcId="{896B3A6F-D97D-4E9D-A704-C9FB5054A84B}" destId="{98CB0794-555A-4AA2-8F2F-8F593E32921E}" srcOrd="0" destOrd="0" presId="urn:microsoft.com/office/officeart/2018/2/layout/IconVerticalSolidList"/>
    <dgm:cxn modelId="{DB9C5E5E-18AE-42A5-85BB-6C654220244F}" srcId="{7436467D-790C-4228-A625-7C2A5B147B6E}" destId="{1E53CDBC-6D6C-4DC0-8C33-F85F67318D80}" srcOrd="1" destOrd="0" parTransId="{7C56192E-853C-44D3-B2B6-42C0844C2021}" sibTransId="{0CEC696A-9D08-4511-94AF-C70BB459F60B}"/>
    <dgm:cxn modelId="{B9F3F56A-D975-49C3-964F-8200DD4504BB}" type="presOf" srcId="{0BB85B44-547F-4FF7-A5C5-F9EC3C1FF79F}" destId="{42AED965-1D7D-4F59-9D39-ED521F66D52A}" srcOrd="0" destOrd="0" presId="urn:microsoft.com/office/officeart/2018/2/layout/IconVerticalSolidList"/>
    <dgm:cxn modelId="{8A9F1651-C872-484C-9233-C52E00DBE029}" type="presOf" srcId="{598C75B7-DD06-4D1E-9FAD-2E90310A6B1B}" destId="{D95857BE-B4F9-4F91-A32A-F6F5C14D9ED8}" srcOrd="0" destOrd="0" presId="urn:microsoft.com/office/officeart/2018/2/layout/IconVerticalSolidList"/>
    <dgm:cxn modelId="{EF1F3C54-E7BF-4186-AA14-AE8EDA1E2890}" srcId="{7436467D-790C-4228-A625-7C2A5B147B6E}" destId="{598C75B7-DD06-4D1E-9FAD-2E90310A6B1B}" srcOrd="0" destOrd="0" parTransId="{DC35BA2A-81DE-46DC-8FEB-F739410645DC}" sibTransId="{D3EB2A04-39DF-4BC6-8517-95287B76F8F4}"/>
    <dgm:cxn modelId="{218C6E5A-553C-4835-8008-E845E6F5B23A}" type="presOf" srcId="{7436467D-790C-4228-A625-7C2A5B147B6E}" destId="{969C118A-9E33-4E79-8865-9D9D461A8820}" srcOrd="0" destOrd="0" presId="urn:microsoft.com/office/officeart/2018/2/layout/IconVerticalSolidList"/>
    <dgm:cxn modelId="{66CF7288-44B9-4C6A-93B4-3B7480C2AAEE}" type="presOf" srcId="{E71B3A85-E2AC-4977-9ABC-490571C882B7}" destId="{E374FDAB-F6FB-4E3E-B6AA-2D6B88F5C6B5}" srcOrd="0" destOrd="0" presId="urn:microsoft.com/office/officeart/2018/2/layout/IconVerticalSolidList"/>
    <dgm:cxn modelId="{5F326C8B-8BAE-4F3C-A9A9-0BF8E01D77DC}" type="presOf" srcId="{1E53CDBC-6D6C-4DC0-8C33-F85F67318D80}" destId="{9326BE79-3222-43DD-B1C1-600856B759B3}" srcOrd="0" destOrd="0" presId="urn:microsoft.com/office/officeart/2018/2/layout/IconVerticalSolidList"/>
    <dgm:cxn modelId="{6EC3608D-30A3-46F9-89D8-9599CD35E78E}" srcId="{7436467D-790C-4228-A625-7C2A5B147B6E}" destId="{C0FFF6FB-B09C-4362-A627-971682691BB0}" srcOrd="5" destOrd="0" parTransId="{61793BB1-D3A2-4B55-9557-9DB73A065276}" sibTransId="{E6006E24-1A10-452E-9A92-D1005B1A3143}"/>
    <dgm:cxn modelId="{37F64B9D-359F-4E0C-A00B-8D386333B4F4}" type="presOf" srcId="{C0FFF6FB-B09C-4362-A627-971682691BB0}" destId="{1B7B9582-A484-42A2-AEEF-2B3D8984476A}" srcOrd="0" destOrd="0" presId="urn:microsoft.com/office/officeart/2018/2/layout/IconVerticalSolidList"/>
    <dgm:cxn modelId="{020828A3-4A6E-42D9-892F-843F2358B026}" srcId="{7436467D-790C-4228-A625-7C2A5B147B6E}" destId="{0BB85B44-547F-4FF7-A5C5-F9EC3C1FF79F}" srcOrd="4" destOrd="0" parTransId="{902AC9FB-DAE5-42F7-9038-72DF2C8E4BF5}" sibTransId="{E4AD2A0D-DBD0-4725-B5C2-DF53F1077E24}"/>
    <dgm:cxn modelId="{A1AA56DD-5A81-4107-9ADE-545FB4EB0FC1}" srcId="{7436467D-790C-4228-A625-7C2A5B147B6E}" destId="{E71B3A85-E2AC-4977-9ABC-490571C882B7}" srcOrd="3" destOrd="0" parTransId="{9B622FE4-72CC-476D-8AF6-35417892A1CA}" sibTransId="{8B7063BA-370D-4A05-BC8F-8212F27AED5F}"/>
    <dgm:cxn modelId="{EDCEEDDD-99A4-4722-8BBE-07CA99817690}" type="presParOf" srcId="{969C118A-9E33-4E79-8865-9D9D461A8820}" destId="{90D6980F-60C4-4534-9380-A207B4603EFC}" srcOrd="0" destOrd="0" presId="urn:microsoft.com/office/officeart/2018/2/layout/IconVerticalSolidList"/>
    <dgm:cxn modelId="{DFD297D9-2107-44D7-AA68-3FA28B6472C3}" type="presParOf" srcId="{90D6980F-60C4-4534-9380-A207B4603EFC}" destId="{87CDB4AB-C41F-48E2-865A-258497B7A5B7}" srcOrd="0" destOrd="0" presId="urn:microsoft.com/office/officeart/2018/2/layout/IconVerticalSolidList"/>
    <dgm:cxn modelId="{677007E9-5CA9-455E-9DD4-A418C956B120}" type="presParOf" srcId="{90D6980F-60C4-4534-9380-A207B4603EFC}" destId="{F7D85F9D-B2F7-48AF-93DF-24EFD864B9B9}" srcOrd="1" destOrd="0" presId="urn:microsoft.com/office/officeart/2018/2/layout/IconVerticalSolidList"/>
    <dgm:cxn modelId="{DB9B4E13-17A7-4335-9C5C-A3893F71ACE1}" type="presParOf" srcId="{90D6980F-60C4-4534-9380-A207B4603EFC}" destId="{B475720A-6812-411F-89E0-736CF6C545E7}" srcOrd="2" destOrd="0" presId="urn:microsoft.com/office/officeart/2018/2/layout/IconVerticalSolidList"/>
    <dgm:cxn modelId="{64E39072-48BC-4B8F-B17D-8D1B309AE35A}" type="presParOf" srcId="{90D6980F-60C4-4534-9380-A207B4603EFC}" destId="{D95857BE-B4F9-4F91-A32A-F6F5C14D9ED8}" srcOrd="3" destOrd="0" presId="urn:microsoft.com/office/officeart/2018/2/layout/IconVerticalSolidList"/>
    <dgm:cxn modelId="{D2E8C168-6851-4C48-A88A-1BA3258D45CB}" type="presParOf" srcId="{969C118A-9E33-4E79-8865-9D9D461A8820}" destId="{CB7F304B-24FC-41BE-9DCF-A0C69050CDBA}" srcOrd="1" destOrd="0" presId="urn:microsoft.com/office/officeart/2018/2/layout/IconVerticalSolidList"/>
    <dgm:cxn modelId="{E5EF5CFC-61FF-417B-BAB6-136F532A7868}" type="presParOf" srcId="{969C118A-9E33-4E79-8865-9D9D461A8820}" destId="{0E727186-2E76-4CCA-AC52-122D560ABB6D}" srcOrd="2" destOrd="0" presId="urn:microsoft.com/office/officeart/2018/2/layout/IconVerticalSolidList"/>
    <dgm:cxn modelId="{74B60FE9-F1C8-4B43-8109-FB9243A1F14D}" type="presParOf" srcId="{0E727186-2E76-4CCA-AC52-122D560ABB6D}" destId="{A3CE3017-C32F-43FA-B235-9F6E6AE31E59}" srcOrd="0" destOrd="0" presId="urn:microsoft.com/office/officeart/2018/2/layout/IconVerticalSolidList"/>
    <dgm:cxn modelId="{01E7CA6F-66FC-4149-AB6C-7587E46A1BA6}" type="presParOf" srcId="{0E727186-2E76-4CCA-AC52-122D560ABB6D}" destId="{1BB723B5-7C3A-4D8B-8715-BFC8A4E10669}" srcOrd="1" destOrd="0" presId="urn:microsoft.com/office/officeart/2018/2/layout/IconVerticalSolidList"/>
    <dgm:cxn modelId="{6A6EB4C7-327A-45F2-963A-CF33646806CA}" type="presParOf" srcId="{0E727186-2E76-4CCA-AC52-122D560ABB6D}" destId="{9B38D474-EE2A-4FEF-B9AC-093C8C850693}" srcOrd="2" destOrd="0" presId="urn:microsoft.com/office/officeart/2018/2/layout/IconVerticalSolidList"/>
    <dgm:cxn modelId="{C88DC4F0-8564-4505-A3B9-3B6A9323E15D}" type="presParOf" srcId="{0E727186-2E76-4CCA-AC52-122D560ABB6D}" destId="{9326BE79-3222-43DD-B1C1-600856B759B3}" srcOrd="3" destOrd="0" presId="urn:microsoft.com/office/officeart/2018/2/layout/IconVerticalSolidList"/>
    <dgm:cxn modelId="{9F86FA0E-298A-460E-BC4B-EEDB193F1949}" type="presParOf" srcId="{969C118A-9E33-4E79-8865-9D9D461A8820}" destId="{A805E577-C4D0-4C9E-AA9F-10F474E24C16}" srcOrd="3" destOrd="0" presId="urn:microsoft.com/office/officeart/2018/2/layout/IconVerticalSolidList"/>
    <dgm:cxn modelId="{F314F2A4-11A5-44D1-8993-CEA7383DAA5F}" type="presParOf" srcId="{969C118A-9E33-4E79-8865-9D9D461A8820}" destId="{1BC9E7E0-7027-4DFF-9D7B-4AF2F73E3D11}" srcOrd="4" destOrd="0" presId="urn:microsoft.com/office/officeart/2018/2/layout/IconVerticalSolidList"/>
    <dgm:cxn modelId="{EAED68B2-1CAA-44EF-9DD8-CF2C434BFA79}" type="presParOf" srcId="{1BC9E7E0-7027-4DFF-9D7B-4AF2F73E3D11}" destId="{DC18C43B-45F8-4683-BC8E-15741AD80DF3}" srcOrd="0" destOrd="0" presId="urn:microsoft.com/office/officeart/2018/2/layout/IconVerticalSolidList"/>
    <dgm:cxn modelId="{100BBF63-B6F3-492C-9858-8C760B1E70CD}" type="presParOf" srcId="{1BC9E7E0-7027-4DFF-9D7B-4AF2F73E3D11}" destId="{CE6D8EC0-FB36-4B58-BA2E-B5EAC03CD174}" srcOrd="1" destOrd="0" presId="urn:microsoft.com/office/officeart/2018/2/layout/IconVerticalSolidList"/>
    <dgm:cxn modelId="{0F93F881-3CE4-446B-9566-4B11FA76DB8A}" type="presParOf" srcId="{1BC9E7E0-7027-4DFF-9D7B-4AF2F73E3D11}" destId="{A8250C79-A361-44E0-96AE-752B7B30BB66}" srcOrd="2" destOrd="0" presId="urn:microsoft.com/office/officeart/2018/2/layout/IconVerticalSolidList"/>
    <dgm:cxn modelId="{537AC101-5EBA-4ED3-A6AF-BA5D26120FD7}" type="presParOf" srcId="{1BC9E7E0-7027-4DFF-9D7B-4AF2F73E3D11}" destId="{98CB0794-555A-4AA2-8F2F-8F593E32921E}" srcOrd="3" destOrd="0" presId="urn:microsoft.com/office/officeart/2018/2/layout/IconVerticalSolidList"/>
    <dgm:cxn modelId="{B7DD0EC7-113D-41E5-B8CA-22FFA373D0C3}" type="presParOf" srcId="{969C118A-9E33-4E79-8865-9D9D461A8820}" destId="{BC6D2F7F-69C5-4D9D-A75A-6FDE06698BEC}" srcOrd="5" destOrd="0" presId="urn:microsoft.com/office/officeart/2018/2/layout/IconVerticalSolidList"/>
    <dgm:cxn modelId="{04B6FBD6-9189-4CFA-96A3-E8014414C2BA}" type="presParOf" srcId="{969C118A-9E33-4E79-8865-9D9D461A8820}" destId="{D7C1EAE4-E81D-4BB1-8BAA-E82CA4C15DC9}" srcOrd="6" destOrd="0" presId="urn:microsoft.com/office/officeart/2018/2/layout/IconVerticalSolidList"/>
    <dgm:cxn modelId="{CB9D518F-33F4-4234-B064-B40BA77F0EFE}" type="presParOf" srcId="{D7C1EAE4-E81D-4BB1-8BAA-E82CA4C15DC9}" destId="{DE397881-4B99-472C-A438-D0883E751A35}" srcOrd="0" destOrd="0" presId="urn:microsoft.com/office/officeart/2018/2/layout/IconVerticalSolidList"/>
    <dgm:cxn modelId="{07D90869-9063-402A-8E26-036FA3169488}" type="presParOf" srcId="{D7C1EAE4-E81D-4BB1-8BAA-E82CA4C15DC9}" destId="{32879713-7AE7-4796-A8B2-DE3B87CB61AD}" srcOrd="1" destOrd="0" presId="urn:microsoft.com/office/officeart/2018/2/layout/IconVerticalSolidList"/>
    <dgm:cxn modelId="{3D5550A8-F85F-4ED4-AF61-67BEFA1036AD}" type="presParOf" srcId="{D7C1EAE4-E81D-4BB1-8BAA-E82CA4C15DC9}" destId="{0F667439-97B7-4E43-87F2-1BBE17644C9D}" srcOrd="2" destOrd="0" presId="urn:microsoft.com/office/officeart/2018/2/layout/IconVerticalSolidList"/>
    <dgm:cxn modelId="{28550A1E-F04E-464E-BCE8-61E983A9B353}" type="presParOf" srcId="{D7C1EAE4-E81D-4BB1-8BAA-E82CA4C15DC9}" destId="{E374FDAB-F6FB-4E3E-B6AA-2D6B88F5C6B5}" srcOrd="3" destOrd="0" presId="urn:microsoft.com/office/officeart/2018/2/layout/IconVerticalSolidList"/>
    <dgm:cxn modelId="{F4DCD069-2615-48E6-98F6-7F0CE0B228F7}" type="presParOf" srcId="{969C118A-9E33-4E79-8865-9D9D461A8820}" destId="{F99A863C-5C0E-42CB-B98C-BB571A434D7E}" srcOrd="7" destOrd="0" presId="urn:microsoft.com/office/officeart/2018/2/layout/IconVerticalSolidList"/>
    <dgm:cxn modelId="{8C733669-9CD3-410D-9A92-C283926F32FB}" type="presParOf" srcId="{969C118A-9E33-4E79-8865-9D9D461A8820}" destId="{E2E41BD0-0F74-4F5F-964B-0DA7A939D6BE}" srcOrd="8" destOrd="0" presId="urn:microsoft.com/office/officeart/2018/2/layout/IconVerticalSolidList"/>
    <dgm:cxn modelId="{2F054027-DC6B-48EB-9C2C-2D82BDC011E9}" type="presParOf" srcId="{E2E41BD0-0F74-4F5F-964B-0DA7A939D6BE}" destId="{183D5905-847A-4BDD-A2CA-D14BE75ED310}" srcOrd="0" destOrd="0" presId="urn:microsoft.com/office/officeart/2018/2/layout/IconVerticalSolidList"/>
    <dgm:cxn modelId="{EA2B4B98-7884-4C5F-AE53-F037C1620BEC}" type="presParOf" srcId="{E2E41BD0-0F74-4F5F-964B-0DA7A939D6BE}" destId="{14985678-2AD3-45C0-9CD9-E5B8421D3C9B}" srcOrd="1" destOrd="0" presId="urn:microsoft.com/office/officeart/2018/2/layout/IconVerticalSolidList"/>
    <dgm:cxn modelId="{D7EF2306-8488-4E7A-9673-56D7280975AB}" type="presParOf" srcId="{E2E41BD0-0F74-4F5F-964B-0DA7A939D6BE}" destId="{94A33FAB-3826-4E61-B0B2-1DA24E7E5C11}" srcOrd="2" destOrd="0" presId="urn:microsoft.com/office/officeart/2018/2/layout/IconVerticalSolidList"/>
    <dgm:cxn modelId="{B175B1C2-B75A-4E22-99B9-50A8E93624A6}" type="presParOf" srcId="{E2E41BD0-0F74-4F5F-964B-0DA7A939D6BE}" destId="{42AED965-1D7D-4F59-9D39-ED521F66D52A}" srcOrd="3" destOrd="0" presId="urn:microsoft.com/office/officeart/2018/2/layout/IconVerticalSolidList"/>
    <dgm:cxn modelId="{BFAF47FD-72F4-4EB8-9FB3-418E3DBEA62F}" type="presParOf" srcId="{969C118A-9E33-4E79-8865-9D9D461A8820}" destId="{8D13C747-4EC7-4715-91C6-C2410E2C5CCC}" srcOrd="9" destOrd="0" presId="urn:microsoft.com/office/officeart/2018/2/layout/IconVerticalSolidList"/>
    <dgm:cxn modelId="{13B0BA8C-766F-4196-B63B-60D24CFB501C}" type="presParOf" srcId="{969C118A-9E33-4E79-8865-9D9D461A8820}" destId="{CEDC127D-3578-4710-A438-9A0B98568A53}" srcOrd="10" destOrd="0" presId="urn:microsoft.com/office/officeart/2018/2/layout/IconVerticalSolidList"/>
    <dgm:cxn modelId="{9FDD7684-30C2-414B-8717-3B893DFBF41D}" type="presParOf" srcId="{CEDC127D-3578-4710-A438-9A0B98568A53}" destId="{232B0928-1EEA-4249-8D7C-0C415C39946C}" srcOrd="0" destOrd="0" presId="urn:microsoft.com/office/officeart/2018/2/layout/IconVerticalSolidList"/>
    <dgm:cxn modelId="{EE3B8967-365D-4BB3-84D6-0D79ABAAF686}" type="presParOf" srcId="{CEDC127D-3578-4710-A438-9A0B98568A53}" destId="{393CAB77-1FA6-4287-A510-AD377509DC6A}" srcOrd="1" destOrd="0" presId="urn:microsoft.com/office/officeart/2018/2/layout/IconVerticalSolidList"/>
    <dgm:cxn modelId="{AAF1FE15-7B57-4497-B23F-EB1C95189AC3}" type="presParOf" srcId="{CEDC127D-3578-4710-A438-9A0B98568A53}" destId="{1CDE3891-A404-4524-AE93-70864EA32073}" srcOrd="2" destOrd="0" presId="urn:microsoft.com/office/officeart/2018/2/layout/IconVerticalSolidList"/>
    <dgm:cxn modelId="{9DFF7D77-1DD1-4BD9-AD34-0C0E541453E9}" type="presParOf" srcId="{CEDC127D-3578-4710-A438-9A0B98568A53}" destId="{1B7B9582-A484-42A2-AEEF-2B3D898447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A1CF9D-E40D-4E66-9B23-75F52F133ED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9D0D2D2-CC6C-4822-8A45-8A0BDAD42A28}">
      <dgm:prSet/>
      <dgm:spPr/>
      <dgm:t>
        <a:bodyPr/>
        <a:lstStyle/>
        <a:p>
          <a:pPr>
            <a:lnSpc>
              <a:spcPct val="100000"/>
            </a:lnSpc>
            <a:defRPr cap="all"/>
          </a:pPr>
          <a:r>
            <a:rPr lang="en-US" b="1"/>
            <a:t>Browser Centric Metrics</a:t>
          </a:r>
          <a:endParaRPr lang="en-US"/>
        </a:p>
      </dgm:t>
    </dgm:pt>
    <dgm:pt modelId="{00A80CA9-8919-4594-ABF9-44174EF7DAC9}" type="parTrans" cxnId="{A83DBC00-B60C-47CD-A792-F9BEFE6D00CB}">
      <dgm:prSet/>
      <dgm:spPr/>
      <dgm:t>
        <a:bodyPr/>
        <a:lstStyle/>
        <a:p>
          <a:endParaRPr lang="en-US"/>
        </a:p>
      </dgm:t>
    </dgm:pt>
    <dgm:pt modelId="{B6F607B8-DA48-4AC6-93BF-B21A4E231390}" type="sibTrans" cxnId="{A83DBC00-B60C-47CD-A792-F9BEFE6D00CB}">
      <dgm:prSet/>
      <dgm:spPr/>
      <dgm:t>
        <a:bodyPr/>
        <a:lstStyle/>
        <a:p>
          <a:pPr>
            <a:lnSpc>
              <a:spcPct val="100000"/>
            </a:lnSpc>
          </a:pPr>
          <a:endParaRPr lang="en-US"/>
        </a:p>
      </dgm:t>
    </dgm:pt>
    <dgm:pt modelId="{2226664A-DCCF-4C0D-A73C-9E86477B1ABA}">
      <dgm:prSet/>
      <dgm:spPr/>
      <dgm:t>
        <a:bodyPr/>
        <a:lstStyle/>
        <a:p>
          <a:pPr>
            <a:lnSpc>
              <a:spcPct val="100000"/>
            </a:lnSpc>
            <a:defRPr cap="all"/>
          </a:pPr>
          <a:r>
            <a:rPr lang="en-US" b="1"/>
            <a:t>User Centric Metrics</a:t>
          </a:r>
          <a:endParaRPr lang="en-US"/>
        </a:p>
      </dgm:t>
    </dgm:pt>
    <dgm:pt modelId="{8940DA61-0DAC-4713-BF99-866666F13E55}" type="parTrans" cxnId="{B4D09509-48A3-4A88-9EB7-241B88B2BF11}">
      <dgm:prSet/>
      <dgm:spPr/>
      <dgm:t>
        <a:bodyPr/>
        <a:lstStyle/>
        <a:p>
          <a:endParaRPr lang="en-US"/>
        </a:p>
      </dgm:t>
    </dgm:pt>
    <dgm:pt modelId="{839F0754-8218-49CD-BE80-96C95C85FB81}" type="sibTrans" cxnId="{B4D09509-48A3-4A88-9EB7-241B88B2BF11}">
      <dgm:prSet/>
      <dgm:spPr/>
      <dgm:t>
        <a:bodyPr/>
        <a:lstStyle/>
        <a:p>
          <a:endParaRPr lang="en-US"/>
        </a:p>
      </dgm:t>
    </dgm:pt>
    <dgm:pt modelId="{D7E10461-00B3-4B5F-BDF0-B5C82FB7DBB8}" type="pres">
      <dgm:prSet presAssocID="{55A1CF9D-E40D-4E66-9B23-75F52F133EDD}" presName="root" presStyleCnt="0">
        <dgm:presLayoutVars>
          <dgm:dir/>
          <dgm:resizeHandles val="exact"/>
        </dgm:presLayoutVars>
      </dgm:prSet>
      <dgm:spPr/>
    </dgm:pt>
    <dgm:pt modelId="{705979AE-1322-466D-8852-09F1BC5177BD}" type="pres">
      <dgm:prSet presAssocID="{C9D0D2D2-CC6C-4822-8A45-8A0BDAD42A28}" presName="compNode" presStyleCnt="0"/>
      <dgm:spPr/>
    </dgm:pt>
    <dgm:pt modelId="{35BD7CBF-63B0-4EE5-804A-B7A82CA2FBFE}" type="pres">
      <dgm:prSet presAssocID="{C9D0D2D2-CC6C-4822-8A45-8A0BDAD42A28}" presName="iconBgRect" presStyleLbl="bgShp" presStyleIdx="0" presStyleCnt="2"/>
      <dgm:spPr>
        <a:prstGeom prst="round2DiagRect">
          <a:avLst>
            <a:gd name="adj1" fmla="val 29727"/>
            <a:gd name="adj2" fmla="val 0"/>
          </a:avLst>
        </a:prstGeom>
      </dgm:spPr>
    </dgm:pt>
    <dgm:pt modelId="{5430E715-883F-477A-9B52-FA4C559B8A65}" type="pres">
      <dgm:prSet presAssocID="{C9D0D2D2-CC6C-4822-8A45-8A0BDAD42A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9B8F7D9-7599-4CFC-A3D8-3DB0BC763093}" type="pres">
      <dgm:prSet presAssocID="{C9D0D2D2-CC6C-4822-8A45-8A0BDAD42A28}" presName="spaceRect" presStyleCnt="0"/>
      <dgm:spPr/>
    </dgm:pt>
    <dgm:pt modelId="{553A90FA-4A4A-4F12-85E9-F431E805CFF4}" type="pres">
      <dgm:prSet presAssocID="{C9D0D2D2-CC6C-4822-8A45-8A0BDAD42A28}" presName="textRect" presStyleLbl="revTx" presStyleIdx="0" presStyleCnt="2">
        <dgm:presLayoutVars>
          <dgm:chMax val="1"/>
          <dgm:chPref val="1"/>
        </dgm:presLayoutVars>
      </dgm:prSet>
      <dgm:spPr/>
    </dgm:pt>
    <dgm:pt modelId="{F3D9A665-3BE5-4E9D-9BCD-E5CC4BA6C1F1}" type="pres">
      <dgm:prSet presAssocID="{B6F607B8-DA48-4AC6-93BF-B21A4E231390}" presName="sibTrans" presStyleCnt="0"/>
      <dgm:spPr/>
    </dgm:pt>
    <dgm:pt modelId="{92F63854-E084-4F51-8D5A-06E014119D47}" type="pres">
      <dgm:prSet presAssocID="{2226664A-DCCF-4C0D-A73C-9E86477B1ABA}" presName="compNode" presStyleCnt="0"/>
      <dgm:spPr/>
    </dgm:pt>
    <dgm:pt modelId="{80681756-5497-42D3-B14E-FCC84518F541}" type="pres">
      <dgm:prSet presAssocID="{2226664A-DCCF-4C0D-A73C-9E86477B1ABA}" presName="iconBgRect" presStyleLbl="bgShp" presStyleIdx="1" presStyleCnt="2"/>
      <dgm:spPr>
        <a:prstGeom prst="round2DiagRect">
          <a:avLst>
            <a:gd name="adj1" fmla="val 29727"/>
            <a:gd name="adj2" fmla="val 0"/>
          </a:avLst>
        </a:prstGeom>
      </dgm:spPr>
    </dgm:pt>
    <dgm:pt modelId="{93F17711-99F2-4907-B0EA-6E94596B9810}" type="pres">
      <dgm:prSet presAssocID="{2226664A-DCCF-4C0D-A73C-9E86477B1A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CFC5A19-2909-4DE7-B10D-DC7320F47D3E}" type="pres">
      <dgm:prSet presAssocID="{2226664A-DCCF-4C0D-A73C-9E86477B1ABA}" presName="spaceRect" presStyleCnt="0"/>
      <dgm:spPr/>
    </dgm:pt>
    <dgm:pt modelId="{EDFB92B2-30FF-4FA0-B7BA-47BB9309CBD5}" type="pres">
      <dgm:prSet presAssocID="{2226664A-DCCF-4C0D-A73C-9E86477B1ABA}" presName="textRect" presStyleLbl="revTx" presStyleIdx="1" presStyleCnt="2">
        <dgm:presLayoutVars>
          <dgm:chMax val="1"/>
          <dgm:chPref val="1"/>
        </dgm:presLayoutVars>
      </dgm:prSet>
      <dgm:spPr/>
    </dgm:pt>
  </dgm:ptLst>
  <dgm:cxnLst>
    <dgm:cxn modelId="{A83DBC00-B60C-47CD-A792-F9BEFE6D00CB}" srcId="{55A1CF9D-E40D-4E66-9B23-75F52F133EDD}" destId="{C9D0D2D2-CC6C-4822-8A45-8A0BDAD42A28}" srcOrd="0" destOrd="0" parTransId="{00A80CA9-8919-4594-ABF9-44174EF7DAC9}" sibTransId="{B6F607B8-DA48-4AC6-93BF-B21A4E231390}"/>
    <dgm:cxn modelId="{4AEE4605-5FF7-4FB7-BA53-12F6C9E758AD}" type="presOf" srcId="{2226664A-DCCF-4C0D-A73C-9E86477B1ABA}" destId="{EDFB92B2-30FF-4FA0-B7BA-47BB9309CBD5}" srcOrd="0" destOrd="0" presId="urn:microsoft.com/office/officeart/2018/5/layout/IconLeafLabelList"/>
    <dgm:cxn modelId="{B4D09509-48A3-4A88-9EB7-241B88B2BF11}" srcId="{55A1CF9D-E40D-4E66-9B23-75F52F133EDD}" destId="{2226664A-DCCF-4C0D-A73C-9E86477B1ABA}" srcOrd="1" destOrd="0" parTransId="{8940DA61-0DAC-4713-BF99-866666F13E55}" sibTransId="{839F0754-8218-49CD-BE80-96C95C85FB81}"/>
    <dgm:cxn modelId="{7AF27E18-F2FE-49BC-92B5-70C9E827E64A}" type="presOf" srcId="{C9D0D2D2-CC6C-4822-8A45-8A0BDAD42A28}" destId="{553A90FA-4A4A-4F12-85E9-F431E805CFF4}" srcOrd="0" destOrd="0" presId="urn:microsoft.com/office/officeart/2018/5/layout/IconLeafLabelList"/>
    <dgm:cxn modelId="{79CE218D-AE60-425A-96EF-7A44BBEC06AA}" type="presOf" srcId="{55A1CF9D-E40D-4E66-9B23-75F52F133EDD}" destId="{D7E10461-00B3-4B5F-BDF0-B5C82FB7DBB8}" srcOrd="0" destOrd="0" presId="urn:microsoft.com/office/officeart/2018/5/layout/IconLeafLabelList"/>
    <dgm:cxn modelId="{8D3C1D83-D0D8-4F46-B054-7E328D36805D}" type="presParOf" srcId="{D7E10461-00B3-4B5F-BDF0-B5C82FB7DBB8}" destId="{705979AE-1322-466D-8852-09F1BC5177BD}" srcOrd="0" destOrd="0" presId="urn:microsoft.com/office/officeart/2018/5/layout/IconLeafLabelList"/>
    <dgm:cxn modelId="{4ABE0B74-C4D2-4B31-ABCB-44BE30546D64}" type="presParOf" srcId="{705979AE-1322-466D-8852-09F1BC5177BD}" destId="{35BD7CBF-63B0-4EE5-804A-B7A82CA2FBFE}" srcOrd="0" destOrd="0" presId="urn:microsoft.com/office/officeart/2018/5/layout/IconLeafLabelList"/>
    <dgm:cxn modelId="{92E6599D-6F74-485F-97C8-AC37AE25AD21}" type="presParOf" srcId="{705979AE-1322-466D-8852-09F1BC5177BD}" destId="{5430E715-883F-477A-9B52-FA4C559B8A65}" srcOrd="1" destOrd="0" presId="urn:microsoft.com/office/officeart/2018/5/layout/IconLeafLabelList"/>
    <dgm:cxn modelId="{63BF8ACE-C0AD-4967-8493-DDC2BA58A592}" type="presParOf" srcId="{705979AE-1322-466D-8852-09F1BC5177BD}" destId="{D9B8F7D9-7599-4CFC-A3D8-3DB0BC763093}" srcOrd="2" destOrd="0" presId="urn:microsoft.com/office/officeart/2018/5/layout/IconLeafLabelList"/>
    <dgm:cxn modelId="{FD258E41-18DA-449E-AE0B-BF8355BCF9BB}" type="presParOf" srcId="{705979AE-1322-466D-8852-09F1BC5177BD}" destId="{553A90FA-4A4A-4F12-85E9-F431E805CFF4}" srcOrd="3" destOrd="0" presId="urn:microsoft.com/office/officeart/2018/5/layout/IconLeafLabelList"/>
    <dgm:cxn modelId="{53A0763C-3888-4A9A-ABB5-27D22894049D}" type="presParOf" srcId="{D7E10461-00B3-4B5F-BDF0-B5C82FB7DBB8}" destId="{F3D9A665-3BE5-4E9D-9BCD-E5CC4BA6C1F1}" srcOrd="1" destOrd="0" presId="urn:microsoft.com/office/officeart/2018/5/layout/IconLeafLabelList"/>
    <dgm:cxn modelId="{845DFFB4-603B-4DDE-91B7-5EFDF96A962D}" type="presParOf" srcId="{D7E10461-00B3-4B5F-BDF0-B5C82FB7DBB8}" destId="{92F63854-E084-4F51-8D5A-06E014119D47}" srcOrd="2" destOrd="0" presId="urn:microsoft.com/office/officeart/2018/5/layout/IconLeafLabelList"/>
    <dgm:cxn modelId="{3D8310C6-7617-4200-9375-92EB6F1C492C}" type="presParOf" srcId="{92F63854-E084-4F51-8D5A-06E014119D47}" destId="{80681756-5497-42D3-B14E-FCC84518F541}" srcOrd="0" destOrd="0" presId="urn:microsoft.com/office/officeart/2018/5/layout/IconLeafLabelList"/>
    <dgm:cxn modelId="{46B37537-20E1-4451-9D01-AAC7361B57E3}" type="presParOf" srcId="{92F63854-E084-4F51-8D5A-06E014119D47}" destId="{93F17711-99F2-4907-B0EA-6E94596B9810}" srcOrd="1" destOrd="0" presId="urn:microsoft.com/office/officeart/2018/5/layout/IconLeafLabelList"/>
    <dgm:cxn modelId="{52AB2A41-804A-417A-BB61-1E7D36B7DB94}" type="presParOf" srcId="{92F63854-E084-4F51-8D5A-06E014119D47}" destId="{6CFC5A19-2909-4DE7-B10D-DC7320F47D3E}" srcOrd="2" destOrd="0" presId="urn:microsoft.com/office/officeart/2018/5/layout/IconLeafLabelList"/>
    <dgm:cxn modelId="{2918DD5F-1F9A-4C5D-ADB5-5E83E3A1E8B2}" type="presParOf" srcId="{92F63854-E084-4F51-8D5A-06E014119D47}" destId="{EDFB92B2-30FF-4FA0-B7BA-47BB9309CBD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0EC638-FEB6-41ED-BDF7-599802E6502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C0B651-E6B7-4947-A7AF-1759616EE4D5}">
      <dgm:prSet/>
      <dgm:spPr/>
      <dgm:t>
        <a:bodyPr/>
        <a:lstStyle/>
        <a:p>
          <a:pPr>
            <a:lnSpc>
              <a:spcPct val="100000"/>
            </a:lnSpc>
            <a:defRPr cap="all"/>
          </a:pPr>
          <a:r>
            <a:rPr lang="en-US"/>
            <a:t>Time to First Byte</a:t>
          </a:r>
        </a:p>
      </dgm:t>
    </dgm:pt>
    <dgm:pt modelId="{C1C9F597-CC67-4AE7-89F5-139972C5A28B}" type="parTrans" cxnId="{5BB1D36E-A583-434C-BA6E-9FAD4187658C}">
      <dgm:prSet/>
      <dgm:spPr/>
      <dgm:t>
        <a:bodyPr/>
        <a:lstStyle/>
        <a:p>
          <a:endParaRPr lang="en-US"/>
        </a:p>
      </dgm:t>
    </dgm:pt>
    <dgm:pt modelId="{45E9B72E-CFA4-42F5-8592-2A96B2A29460}" type="sibTrans" cxnId="{5BB1D36E-A583-434C-BA6E-9FAD4187658C}">
      <dgm:prSet/>
      <dgm:spPr/>
      <dgm:t>
        <a:bodyPr/>
        <a:lstStyle/>
        <a:p>
          <a:pPr>
            <a:lnSpc>
              <a:spcPct val="100000"/>
            </a:lnSpc>
          </a:pPr>
          <a:endParaRPr lang="en-US"/>
        </a:p>
      </dgm:t>
    </dgm:pt>
    <dgm:pt modelId="{B4595891-423F-4B9A-82C4-3B7C418C56AE}">
      <dgm:prSet/>
      <dgm:spPr/>
      <dgm:t>
        <a:bodyPr/>
        <a:lstStyle/>
        <a:p>
          <a:pPr>
            <a:lnSpc>
              <a:spcPct val="100000"/>
            </a:lnSpc>
            <a:defRPr cap="all"/>
          </a:pPr>
          <a:r>
            <a:rPr lang="en-US"/>
            <a:t>First Paint</a:t>
          </a:r>
        </a:p>
      </dgm:t>
    </dgm:pt>
    <dgm:pt modelId="{102B2572-15FF-41F0-BFF8-74AA4930FB13}" type="parTrans" cxnId="{E5312BC9-A547-4779-9962-50EC601B6237}">
      <dgm:prSet/>
      <dgm:spPr/>
      <dgm:t>
        <a:bodyPr/>
        <a:lstStyle/>
        <a:p>
          <a:endParaRPr lang="en-US"/>
        </a:p>
      </dgm:t>
    </dgm:pt>
    <dgm:pt modelId="{C66045D3-A5F8-4BE7-91B4-6B37EC8EFFC8}" type="sibTrans" cxnId="{E5312BC9-A547-4779-9962-50EC601B6237}">
      <dgm:prSet/>
      <dgm:spPr/>
      <dgm:t>
        <a:bodyPr/>
        <a:lstStyle/>
        <a:p>
          <a:pPr>
            <a:lnSpc>
              <a:spcPct val="100000"/>
            </a:lnSpc>
          </a:pPr>
          <a:endParaRPr lang="en-US"/>
        </a:p>
      </dgm:t>
    </dgm:pt>
    <dgm:pt modelId="{2DE5B8F5-DC30-4D8D-A1F6-E7623DEA9CF4}">
      <dgm:prSet/>
      <dgm:spPr/>
      <dgm:t>
        <a:bodyPr/>
        <a:lstStyle/>
        <a:p>
          <a:pPr>
            <a:lnSpc>
              <a:spcPct val="100000"/>
            </a:lnSpc>
            <a:defRPr cap="all"/>
          </a:pPr>
          <a:r>
            <a:rPr lang="en-US"/>
            <a:t>Visually Complete</a:t>
          </a:r>
        </a:p>
      </dgm:t>
    </dgm:pt>
    <dgm:pt modelId="{4DF7ECBA-E7CF-43DA-9C26-42C27A3ABA60}" type="parTrans" cxnId="{653F2077-77A9-4C3C-8B2A-C1ED26096549}">
      <dgm:prSet/>
      <dgm:spPr/>
      <dgm:t>
        <a:bodyPr/>
        <a:lstStyle/>
        <a:p>
          <a:endParaRPr lang="en-US"/>
        </a:p>
      </dgm:t>
    </dgm:pt>
    <dgm:pt modelId="{4BF88228-CC68-4378-A9A4-1F08C94FCE8A}" type="sibTrans" cxnId="{653F2077-77A9-4C3C-8B2A-C1ED26096549}">
      <dgm:prSet/>
      <dgm:spPr/>
      <dgm:t>
        <a:bodyPr/>
        <a:lstStyle/>
        <a:p>
          <a:pPr>
            <a:lnSpc>
              <a:spcPct val="100000"/>
            </a:lnSpc>
          </a:pPr>
          <a:endParaRPr lang="en-US"/>
        </a:p>
      </dgm:t>
    </dgm:pt>
    <dgm:pt modelId="{C0A7BC52-BD2E-4FB4-85A8-3A1A4280CB00}">
      <dgm:prSet/>
      <dgm:spPr/>
      <dgm:t>
        <a:bodyPr/>
        <a:lstStyle/>
        <a:p>
          <a:pPr>
            <a:lnSpc>
              <a:spcPct val="100000"/>
            </a:lnSpc>
            <a:defRPr cap="all"/>
          </a:pPr>
          <a:r>
            <a:rPr lang="en-US"/>
            <a:t>Page Load Time</a:t>
          </a:r>
        </a:p>
      </dgm:t>
    </dgm:pt>
    <dgm:pt modelId="{85C7D193-E9E9-4831-B775-08211C91442B}" type="parTrans" cxnId="{09D909A6-209C-497E-90E4-3BECF97F63FC}">
      <dgm:prSet/>
      <dgm:spPr/>
      <dgm:t>
        <a:bodyPr/>
        <a:lstStyle/>
        <a:p>
          <a:endParaRPr lang="en-US"/>
        </a:p>
      </dgm:t>
    </dgm:pt>
    <dgm:pt modelId="{3470EFA4-66C0-47D5-A191-E6FB72D387B4}" type="sibTrans" cxnId="{09D909A6-209C-497E-90E4-3BECF97F63FC}">
      <dgm:prSet/>
      <dgm:spPr/>
      <dgm:t>
        <a:bodyPr/>
        <a:lstStyle/>
        <a:p>
          <a:endParaRPr lang="en-US"/>
        </a:p>
      </dgm:t>
    </dgm:pt>
    <dgm:pt modelId="{962AEFFB-055C-4063-9CE8-56FDFA471215}" type="pres">
      <dgm:prSet presAssocID="{860EC638-FEB6-41ED-BDF7-599802E65025}" presName="root" presStyleCnt="0">
        <dgm:presLayoutVars>
          <dgm:dir/>
          <dgm:resizeHandles val="exact"/>
        </dgm:presLayoutVars>
      </dgm:prSet>
      <dgm:spPr/>
    </dgm:pt>
    <dgm:pt modelId="{74EA0C69-B83B-438D-8543-EDAEA2DFDB05}" type="pres">
      <dgm:prSet presAssocID="{0FC0B651-E6B7-4947-A7AF-1759616EE4D5}" presName="compNode" presStyleCnt="0"/>
      <dgm:spPr/>
    </dgm:pt>
    <dgm:pt modelId="{6C3D345E-B7B3-4D42-A276-FD544354110F}" type="pres">
      <dgm:prSet presAssocID="{0FC0B651-E6B7-4947-A7AF-1759616EE4D5}" presName="iconBgRect" presStyleLbl="bgShp" presStyleIdx="0" presStyleCnt="4"/>
      <dgm:spPr/>
    </dgm:pt>
    <dgm:pt modelId="{86B38B30-597A-4517-A455-4CF79BE0B5B7}" type="pres">
      <dgm:prSet presAssocID="{0FC0B651-E6B7-4947-A7AF-1759616EE4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A946DB6C-D554-4ABE-A66B-578964C62371}" type="pres">
      <dgm:prSet presAssocID="{0FC0B651-E6B7-4947-A7AF-1759616EE4D5}" presName="spaceRect" presStyleCnt="0"/>
      <dgm:spPr/>
    </dgm:pt>
    <dgm:pt modelId="{B932D29A-6133-4A9D-9F1A-838171DC6BEB}" type="pres">
      <dgm:prSet presAssocID="{0FC0B651-E6B7-4947-A7AF-1759616EE4D5}" presName="textRect" presStyleLbl="revTx" presStyleIdx="0" presStyleCnt="4">
        <dgm:presLayoutVars>
          <dgm:chMax val="1"/>
          <dgm:chPref val="1"/>
        </dgm:presLayoutVars>
      </dgm:prSet>
      <dgm:spPr/>
    </dgm:pt>
    <dgm:pt modelId="{13995B7D-0B57-421C-B99A-FC8CE93CA4FD}" type="pres">
      <dgm:prSet presAssocID="{45E9B72E-CFA4-42F5-8592-2A96B2A29460}" presName="sibTrans" presStyleCnt="0"/>
      <dgm:spPr/>
    </dgm:pt>
    <dgm:pt modelId="{548B5DA6-E79B-4EDB-8736-EBCE50C33F66}" type="pres">
      <dgm:prSet presAssocID="{B4595891-423F-4B9A-82C4-3B7C418C56AE}" presName="compNode" presStyleCnt="0"/>
      <dgm:spPr/>
    </dgm:pt>
    <dgm:pt modelId="{19C87285-2FBD-4AE4-A473-65C609CBB39A}" type="pres">
      <dgm:prSet presAssocID="{B4595891-423F-4B9A-82C4-3B7C418C56AE}" presName="iconBgRect" presStyleLbl="bgShp" presStyleIdx="1" presStyleCnt="4"/>
      <dgm:spPr/>
    </dgm:pt>
    <dgm:pt modelId="{750217DA-A4C3-4F79-9C52-0B2EEA629CB9}" type="pres">
      <dgm:prSet presAssocID="{B4595891-423F-4B9A-82C4-3B7C418C56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ll paint brush"/>
        </a:ext>
      </dgm:extLst>
    </dgm:pt>
    <dgm:pt modelId="{ED5FEA38-BBD8-41BE-9343-BE3467EA112C}" type="pres">
      <dgm:prSet presAssocID="{B4595891-423F-4B9A-82C4-3B7C418C56AE}" presName="spaceRect" presStyleCnt="0"/>
      <dgm:spPr/>
    </dgm:pt>
    <dgm:pt modelId="{A7650B0E-B6F4-4711-B95C-27D82A9F24E7}" type="pres">
      <dgm:prSet presAssocID="{B4595891-423F-4B9A-82C4-3B7C418C56AE}" presName="textRect" presStyleLbl="revTx" presStyleIdx="1" presStyleCnt="4">
        <dgm:presLayoutVars>
          <dgm:chMax val="1"/>
          <dgm:chPref val="1"/>
        </dgm:presLayoutVars>
      </dgm:prSet>
      <dgm:spPr/>
    </dgm:pt>
    <dgm:pt modelId="{8F411FC7-DEC9-47A7-B9CD-69F7C3BF6CCD}" type="pres">
      <dgm:prSet presAssocID="{C66045D3-A5F8-4BE7-91B4-6B37EC8EFFC8}" presName="sibTrans" presStyleCnt="0"/>
      <dgm:spPr/>
    </dgm:pt>
    <dgm:pt modelId="{96346669-4177-4476-A91F-3FAD8A999E00}" type="pres">
      <dgm:prSet presAssocID="{2DE5B8F5-DC30-4D8D-A1F6-E7623DEA9CF4}" presName="compNode" presStyleCnt="0"/>
      <dgm:spPr/>
    </dgm:pt>
    <dgm:pt modelId="{4A4BB583-EE56-412A-A1AE-5DF85A0F6B0D}" type="pres">
      <dgm:prSet presAssocID="{2DE5B8F5-DC30-4D8D-A1F6-E7623DEA9CF4}" presName="iconBgRect" presStyleLbl="bgShp" presStyleIdx="2" presStyleCnt="4"/>
      <dgm:spPr/>
    </dgm:pt>
    <dgm:pt modelId="{1E7DC1D6-842E-4759-852A-E724BFB117FF}" type="pres">
      <dgm:prSet presAssocID="{2DE5B8F5-DC30-4D8D-A1F6-E7623DEA9C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D0FF7FC-A9D3-4797-B5A5-B3269283F4A3}" type="pres">
      <dgm:prSet presAssocID="{2DE5B8F5-DC30-4D8D-A1F6-E7623DEA9CF4}" presName="spaceRect" presStyleCnt="0"/>
      <dgm:spPr/>
    </dgm:pt>
    <dgm:pt modelId="{E9F7A035-CDD9-4DD8-B845-52BBA6FA42DF}" type="pres">
      <dgm:prSet presAssocID="{2DE5B8F5-DC30-4D8D-A1F6-E7623DEA9CF4}" presName="textRect" presStyleLbl="revTx" presStyleIdx="2" presStyleCnt="4">
        <dgm:presLayoutVars>
          <dgm:chMax val="1"/>
          <dgm:chPref val="1"/>
        </dgm:presLayoutVars>
      </dgm:prSet>
      <dgm:spPr/>
    </dgm:pt>
    <dgm:pt modelId="{DCEEB5C7-343B-42AF-B084-58932AAB6F90}" type="pres">
      <dgm:prSet presAssocID="{4BF88228-CC68-4378-A9A4-1F08C94FCE8A}" presName="sibTrans" presStyleCnt="0"/>
      <dgm:spPr/>
    </dgm:pt>
    <dgm:pt modelId="{4E6EEC15-50A2-4315-B5C0-A2B3DEAEF235}" type="pres">
      <dgm:prSet presAssocID="{C0A7BC52-BD2E-4FB4-85A8-3A1A4280CB00}" presName="compNode" presStyleCnt="0"/>
      <dgm:spPr/>
    </dgm:pt>
    <dgm:pt modelId="{D6FC44A5-34C4-4A84-94E4-662B5CCE256D}" type="pres">
      <dgm:prSet presAssocID="{C0A7BC52-BD2E-4FB4-85A8-3A1A4280CB00}" presName="iconBgRect" presStyleLbl="bgShp" presStyleIdx="3" presStyleCnt="4"/>
      <dgm:spPr/>
    </dgm:pt>
    <dgm:pt modelId="{95E87733-F93E-4AB7-B514-FE72172D814A}" type="pres">
      <dgm:prSet presAssocID="{C0A7BC52-BD2E-4FB4-85A8-3A1A4280CB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
        </a:ext>
      </dgm:extLst>
    </dgm:pt>
    <dgm:pt modelId="{3500293A-2B70-430E-8B9C-0E3A8A40C48B}" type="pres">
      <dgm:prSet presAssocID="{C0A7BC52-BD2E-4FB4-85A8-3A1A4280CB00}" presName="spaceRect" presStyleCnt="0"/>
      <dgm:spPr/>
    </dgm:pt>
    <dgm:pt modelId="{E851757E-50E0-453D-B150-FFB35E973FA4}" type="pres">
      <dgm:prSet presAssocID="{C0A7BC52-BD2E-4FB4-85A8-3A1A4280CB00}" presName="textRect" presStyleLbl="revTx" presStyleIdx="3" presStyleCnt="4">
        <dgm:presLayoutVars>
          <dgm:chMax val="1"/>
          <dgm:chPref val="1"/>
        </dgm:presLayoutVars>
      </dgm:prSet>
      <dgm:spPr/>
    </dgm:pt>
  </dgm:ptLst>
  <dgm:cxnLst>
    <dgm:cxn modelId="{378DBB26-8A77-43FC-9211-23F909A51ED2}" type="presOf" srcId="{0FC0B651-E6B7-4947-A7AF-1759616EE4D5}" destId="{B932D29A-6133-4A9D-9F1A-838171DC6BEB}" srcOrd="0" destOrd="0" presId="urn:microsoft.com/office/officeart/2018/5/layout/IconCircleLabelList"/>
    <dgm:cxn modelId="{8BC4FA40-0974-4CC0-A39C-9D828DAEE6AE}" type="presOf" srcId="{2DE5B8F5-DC30-4D8D-A1F6-E7623DEA9CF4}" destId="{E9F7A035-CDD9-4DD8-B845-52BBA6FA42DF}" srcOrd="0" destOrd="0" presId="urn:microsoft.com/office/officeart/2018/5/layout/IconCircleLabelList"/>
    <dgm:cxn modelId="{5BB1D36E-A583-434C-BA6E-9FAD4187658C}" srcId="{860EC638-FEB6-41ED-BDF7-599802E65025}" destId="{0FC0B651-E6B7-4947-A7AF-1759616EE4D5}" srcOrd="0" destOrd="0" parTransId="{C1C9F597-CC67-4AE7-89F5-139972C5A28B}" sibTransId="{45E9B72E-CFA4-42F5-8592-2A96B2A29460}"/>
    <dgm:cxn modelId="{1DBF9674-40B5-4787-A64A-FCD3F26D7E4D}" type="presOf" srcId="{B4595891-423F-4B9A-82C4-3B7C418C56AE}" destId="{A7650B0E-B6F4-4711-B95C-27D82A9F24E7}" srcOrd="0" destOrd="0" presId="urn:microsoft.com/office/officeart/2018/5/layout/IconCircleLabelList"/>
    <dgm:cxn modelId="{653F2077-77A9-4C3C-8B2A-C1ED26096549}" srcId="{860EC638-FEB6-41ED-BDF7-599802E65025}" destId="{2DE5B8F5-DC30-4D8D-A1F6-E7623DEA9CF4}" srcOrd="2" destOrd="0" parTransId="{4DF7ECBA-E7CF-43DA-9C26-42C27A3ABA60}" sibTransId="{4BF88228-CC68-4378-A9A4-1F08C94FCE8A}"/>
    <dgm:cxn modelId="{09D909A6-209C-497E-90E4-3BECF97F63FC}" srcId="{860EC638-FEB6-41ED-BDF7-599802E65025}" destId="{C0A7BC52-BD2E-4FB4-85A8-3A1A4280CB00}" srcOrd="3" destOrd="0" parTransId="{85C7D193-E9E9-4831-B775-08211C91442B}" sibTransId="{3470EFA4-66C0-47D5-A191-E6FB72D387B4}"/>
    <dgm:cxn modelId="{E5312BC9-A547-4779-9962-50EC601B6237}" srcId="{860EC638-FEB6-41ED-BDF7-599802E65025}" destId="{B4595891-423F-4B9A-82C4-3B7C418C56AE}" srcOrd="1" destOrd="0" parTransId="{102B2572-15FF-41F0-BFF8-74AA4930FB13}" sibTransId="{C66045D3-A5F8-4BE7-91B4-6B37EC8EFFC8}"/>
    <dgm:cxn modelId="{E26442D1-C785-412D-A893-0911B1B60BD9}" type="presOf" srcId="{860EC638-FEB6-41ED-BDF7-599802E65025}" destId="{962AEFFB-055C-4063-9CE8-56FDFA471215}" srcOrd="0" destOrd="0" presId="urn:microsoft.com/office/officeart/2018/5/layout/IconCircleLabelList"/>
    <dgm:cxn modelId="{9C3A00FC-EC0C-4082-AAED-AF38722B0FBF}" type="presOf" srcId="{C0A7BC52-BD2E-4FB4-85A8-3A1A4280CB00}" destId="{E851757E-50E0-453D-B150-FFB35E973FA4}" srcOrd="0" destOrd="0" presId="urn:microsoft.com/office/officeart/2018/5/layout/IconCircleLabelList"/>
    <dgm:cxn modelId="{852158E2-087D-4DE0-8D73-CE592F9F2629}" type="presParOf" srcId="{962AEFFB-055C-4063-9CE8-56FDFA471215}" destId="{74EA0C69-B83B-438D-8543-EDAEA2DFDB05}" srcOrd="0" destOrd="0" presId="urn:microsoft.com/office/officeart/2018/5/layout/IconCircleLabelList"/>
    <dgm:cxn modelId="{B158C1E3-DB16-4C0E-9615-487A7CB69636}" type="presParOf" srcId="{74EA0C69-B83B-438D-8543-EDAEA2DFDB05}" destId="{6C3D345E-B7B3-4D42-A276-FD544354110F}" srcOrd="0" destOrd="0" presId="urn:microsoft.com/office/officeart/2018/5/layout/IconCircleLabelList"/>
    <dgm:cxn modelId="{45A505ED-C4D1-4503-8680-E76F03B29662}" type="presParOf" srcId="{74EA0C69-B83B-438D-8543-EDAEA2DFDB05}" destId="{86B38B30-597A-4517-A455-4CF79BE0B5B7}" srcOrd="1" destOrd="0" presId="urn:microsoft.com/office/officeart/2018/5/layout/IconCircleLabelList"/>
    <dgm:cxn modelId="{1D0E81CE-B27D-4232-8758-219D6BED2DAF}" type="presParOf" srcId="{74EA0C69-B83B-438D-8543-EDAEA2DFDB05}" destId="{A946DB6C-D554-4ABE-A66B-578964C62371}" srcOrd="2" destOrd="0" presId="urn:microsoft.com/office/officeart/2018/5/layout/IconCircleLabelList"/>
    <dgm:cxn modelId="{50967763-CA4C-4A02-AA1E-CE77ABA806D6}" type="presParOf" srcId="{74EA0C69-B83B-438D-8543-EDAEA2DFDB05}" destId="{B932D29A-6133-4A9D-9F1A-838171DC6BEB}" srcOrd="3" destOrd="0" presId="urn:microsoft.com/office/officeart/2018/5/layout/IconCircleLabelList"/>
    <dgm:cxn modelId="{677B36E1-4981-41AA-B5AD-ECD37CD24DA8}" type="presParOf" srcId="{962AEFFB-055C-4063-9CE8-56FDFA471215}" destId="{13995B7D-0B57-421C-B99A-FC8CE93CA4FD}" srcOrd="1" destOrd="0" presId="urn:microsoft.com/office/officeart/2018/5/layout/IconCircleLabelList"/>
    <dgm:cxn modelId="{0C44ADD9-5F1E-45A5-AE4A-49D3F8348DDA}" type="presParOf" srcId="{962AEFFB-055C-4063-9CE8-56FDFA471215}" destId="{548B5DA6-E79B-4EDB-8736-EBCE50C33F66}" srcOrd="2" destOrd="0" presId="urn:microsoft.com/office/officeart/2018/5/layout/IconCircleLabelList"/>
    <dgm:cxn modelId="{998C9A48-6A89-45BE-A944-6B5E95A9B624}" type="presParOf" srcId="{548B5DA6-E79B-4EDB-8736-EBCE50C33F66}" destId="{19C87285-2FBD-4AE4-A473-65C609CBB39A}" srcOrd="0" destOrd="0" presId="urn:microsoft.com/office/officeart/2018/5/layout/IconCircleLabelList"/>
    <dgm:cxn modelId="{7A58F13C-FF69-4E92-B7EB-BF8152A4CDFA}" type="presParOf" srcId="{548B5DA6-E79B-4EDB-8736-EBCE50C33F66}" destId="{750217DA-A4C3-4F79-9C52-0B2EEA629CB9}" srcOrd="1" destOrd="0" presId="urn:microsoft.com/office/officeart/2018/5/layout/IconCircleLabelList"/>
    <dgm:cxn modelId="{1EC6208D-409E-486C-8BEE-DE2187EDA249}" type="presParOf" srcId="{548B5DA6-E79B-4EDB-8736-EBCE50C33F66}" destId="{ED5FEA38-BBD8-41BE-9343-BE3467EA112C}" srcOrd="2" destOrd="0" presId="urn:microsoft.com/office/officeart/2018/5/layout/IconCircleLabelList"/>
    <dgm:cxn modelId="{6EE41570-1298-4B43-8BBE-823D00CBD410}" type="presParOf" srcId="{548B5DA6-E79B-4EDB-8736-EBCE50C33F66}" destId="{A7650B0E-B6F4-4711-B95C-27D82A9F24E7}" srcOrd="3" destOrd="0" presId="urn:microsoft.com/office/officeart/2018/5/layout/IconCircleLabelList"/>
    <dgm:cxn modelId="{8FEF37BD-0773-494C-AD01-AB056EC8FFFA}" type="presParOf" srcId="{962AEFFB-055C-4063-9CE8-56FDFA471215}" destId="{8F411FC7-DEC9-47A7-B9CD-69F7C3BF6CCD}" srcOrd="3" destOrd="0" presId="urn:microsoft.com/office/officeart/2018/5/layout/IconCircleLabelList"/>
    <dgm:cxn modelId="{98D60951-77AA-4E42-93A7-4269066B7C7B}" type="presParOf" srcId="{962AEFFB-055C-4063-9CE8-56FDFA471215}" destId="{96346669-4177-4476-A91F-3FAD8A999E00}" srcOrd="4" destOrd="0" presId="urn:microsoft.com/office/officeart/2018/5/layout/IconCircleLabelList"/>
    <dgm:cxn modelId="{FBF64CF3-5FBC-44E7-925B-733523DD9806}" type="presParOf" srcId="{96346669-4177-4476-A91F-3FAD8A999E00}" destId="{4A4BB583-EE56-412A-A1AE-5DF85A0F6B0D}" srcOrd="0" destOrd="0" presId="urn:microsoft.com/office/officeart/2018/5/layout/IconCircleLabelList"/>
    <dgm:cxn modelId="{0EDD7CC4-4031-45E0-BC87-FE855247B3CD}" type="presParOf" srcId="{96346669-4177-4476-A91F-3FAD8A999E00}" destId="{1E7DC1D6-842E-4759-852A-E724BFB117FF}" srcOrd="1" destOrd="0" presId="urn:microsoft.com/office/officeart/2018/5/layout/IconCircleLabelList"/>
    <dgm:cxn modelId="{E3A9F1C0-4DAA-4FCB-9315-E12A324BBAE6}" type="presParOf" srcId="{96346669-4177-4476-A91F-3FAD8A999E00}" destId="{BD0FF7FC-A9D3-4797-B5A5-B3269283F4A3}" srcOrd="2" destOrd="0" presId="urn:microsoft.com/office/officeart/2018/5/layout/IconCircleLabelList"/>
    <dgm:cxn modelId="{2CDB786D-B861-4C47-9430-A0B62D9DF215}" type="presParOf" srcId="{96346669-4177-4476-A91F-3FAD8A999E00}" destId="{E9F7A035-CDD9-4DD8-B845-52BBA6FA42DF}" srcOrd="3" destOrd="0" presId="urn:microsoft.com/office/officeart/2018/5/layout/IconCircleLabelList"/>
    <dgm:cxn modelId="{6435FFDD-8FC7-44F1-ADE2-FAC7DE02E774}" type="presParOf" srcId="{962AEFFB-055C-4063-9CE8-56FDFA471215}" destId="{DCEEB5C7-343B-42AF-B084-58932AAB6F90}" srcOrd="5" destOrd="0" presId="urn:microsoft.com/office/officeart/2018/5/layout/IconCircleLabelList"/>
    <dgm:cxn modelId="{907340C5-C6E4-4E6B-947C-5CAF6E064DB7}" type="presParOf" srcId="{962AEFFB-055C-4063-9CE8-56FDFA471215}" destId="{4E6EEC15-50A2-4315-B5C0-A2B3DEAEF235}" srcOrd="6" destOrd="0" presId="urn:microsoft.com/office/officeart/2018/5/layout/IconCircleLabelList"/>
    <dgm:cxn modelId="{249D1F75-8060-4DEF-9C71-6D2972FE1D4A}" type="presParOf" srcId="{4E6EEC15-50A2-4315-B5C0-A2B3DEAEF235}" destId="{D6FC44A5-34C4-4A84-94E4-662B5CCE256D}" srcOrd="0" destOrd="0" presId="urn:microsoft.com/office/officeart/2018/5/layout/IconCircleLabelList"/>
    <dgm:cxn modelId="{01AF2A87-939F-4AE6-B58F-405D5BF8A987}" type="presParOf" srcId="{4E6EEC15-50A2-4315-B5C0-A2B3DEAEF235}" destId="{95E87733-F93E-4AB7-B514-FE72172D814A}" srcOrd="1" destOrd="0" presId="urn:microsoft.com/office/officeart/2018/5/layout/IconCircleLabelList"/>
    <dgm:cxn modelId="{6BBB5EA8-DDCC-4900-8330-60F47AD8CABC}" type="presParOf" srcId="{4E6EEC15-50A2-4315-B5C0-A2B3DEAEF235}" destId="{3500293A-2B70-430E-8B9C-0E3A8A40C48B}" srcOrd="2" destOrd="0" presId="urn:microsoft.com/office/officeart/2018/5/layout/IconCircleLabelList"/>
    <dgm:cxn modelId="{7EB1A7DA-3830-407E-BEF3-834ADD84F99D}" type="presParOf" srcId="{4E6EEC15-50A2-4315-B5C0-A2B3DEAEF235}" destId="{E851757E-50E0-453D-B150-FFB35E973F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ACA567-2292-4309-BE39-83B1EBA7EC2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6B49AD0-96FD-41E1-9989-4C9403E2F8F7}">
      <dgm:prSet/>
      <dgm:spPr/>
      <dgm:t>
        <a:bodyPr/>
        <a:lstStyle/>
        <a:p>
          <a:r>
            <a:rPr lang="en-US"/>
            <a:t>Speed Index</a:t>
          </a:r>
        </a:p>
      </dgm:t>
    </dgm:pt>
    <dgm:pt modelId="{463E8A38-8A7B-42CB-8040-072116541BD6}" type="parTrans" cxnId="{EDE04670-AB5B-4115-B467-4EF69FDF7D4A}">
      <dgm:prSet/>
      <dgm:spPr/>
      <dgm:t>
        <a:bodyPr/>
        <a:lstStyle/>
        <a:p>
          <a:endParaRPr lang="en-US"/>
        </a:p>
      </dgm:t>
    </dgm:pt>
    <dgm:pt modelId="{5B30D1A2-5A62-48F7-AB80-53102F093F76}" type="sibTrans" cxnId="{EDE04670-AB5B-4115-B467-4EF69FDF7D4A}">
      <dgm:prSet/>
      <dgm:spPr/>
      <dgm:t>
        <a:bodyPr/>
        <a:lstStyle/>
        <a:p>
          <a:endParaRPr lang="en-US"/>
        </a:p>
      </dgm:t>
    </dgm:pt>
    <dgm:pt modelId="{809E5602-CEE2-4DB0-836D-6DC26ADEF03E}">
      <dgm:prSet/>
      <dgm:spPr/>
      <dgm:t>
        <a:bodyPr/>
        <a:lstStyle/>
        <a:p>
          <a:r>
            <a:rPr lang="en-US"/>
            <a:t>First Contentful Paint</a:t>
          </a:r>
        </a:p>
      </dgm:t>
    </dgm:pt>
    <dgm:pt modelId="{CBC1290C-AFD6-4E37-923D-271B19A1723B}" type="parTrans" cxnId="{8ACB2FF6-C3EF-4F22-8900-9703C68A9593}">
      <dgm:prSet/>
      <dgm:spPr/>
      <dgm:t>
        <a:bodyPr/>
        <a:lstStyle/>
        <a:p>
          <a:endParaRPr lang="en-US"/>
        </a:p>
      </dgm:t>
    </dgm:pt>
    <dgm:pt modelId="{AD23CC84-ABFF-4C2E-9EAB-2762FAA35FCC}" type="sibTrans" cxnId="{8ACB2FF6-C3EF-4F22-8900-9703C68A9593}">
      <dgm:prSet/>
      <dgm:spPr/>
      <dgm:t>
        <a:bodyPr/>
        <a:lstStyle/>
        <a:p>
          <a:endParaRPr lang="en-US"/>
        </a:p>
      </dgm:t>
    </dgm:pt>
    <dgm:pt modelId="{F5337B6E-928E-4A8C-8E2E-D602BD3A9C14}">
      <dgm:prSet/>
      <dgm:spPr/>
      <dgm:t>
        <a:bodyPr/>
        <a:lstStyle/>
        <a:p>
          <a:r>
            <a:rPr lang="en-US"/>
            <a:t>First Meaningful Paint</a:t>
          </a:r>
        </a:p>
      </dgm:t>
    </dgm:pt>
    <dgm:pt modelId="{3F1D2600-6375-4DA6-AAF1-094CE62BE1F7}" type="parTrans" cxnId="{BCFF0DB0-676D-475C-88EC-2685DAC98AA5}">
      <dgm:prSet/>
      <dgm:spPr/>
      <dgm:t>
        <a:bodyPr/>
        <a:lstStyle/>
        <a:p>
          <a:endParaRPr lang="en-US"/>
        </a:p>
      </dgm:t>
    </dgm:pt>
    <dgm:pt modelId="{B72ED9B4-1B5A-41DA-A59E-56206ABB0BD4}" type="sibTrans" cxnId="{BCFF0DB0-676D-475C-88EC-2685DAC98AA5}">
      <dgm:prSet/>
      <dgm:spPr/>
      <dgm:t>
        <a:bodyPr/>
        <a:lstStyle/>
        <a:p>
          <a:endParaRPr lang="en-US"/>
        </a:p>
      </dgm:t>
    </dgm:pt>
    <dgm:pt modelId="{6493B6F9-9D8E-48F4-90E8-ADF0D7996702}">
      <dgm:prSet/>
      <dgm:spPr/>
      <dgm:t>
        <a:bodyPr/>
        <a:lstStyle/>
        <a:p>
          <a:r>
            <a:rPr lang="en-US"/>
            <a:t>Time to Interactive</a:t>
          </a:r>
        </a:p>
      </dgm:t>
    </dgm:pt>
    <dgm:pt modelId="{C514432E-9895-4C4E-8A9A-3BEC1EB1448E}" type="parTrans" cxnId="{1A59BE03-5D7E-4620-A991-95B93FF7989D}">
      <dgm:prSet/>
      <dgm:spPr/>
      <dgm:t>
        <a:bodyPr/>
        <a:lstStyle/>
        <a:p>
          <a:endParaRPr lang="en-US"/>
        </a:p>
      </dgm:t>
    </dgm:pt>
    <dgm:pt modelId="{AE7B7937-A834-41D1-BEDF-7B1E5CD66516}" type="sibTrans" cxnId="{1A59BE03-5D7E-4620-A991-95B93FF7989D}">
      <dgm:prSet/>
      <dgm:spPr/>
      <dgm:t>
        <a:bodyPr/>
        <a:lstStyle/>
        <a:p>
          <a:endParaRPr lang="en-US"/>
        </a:p>
      </dgm:t>
    </dgm:pt>
    <dgm:pt modelId="{16CE7CF6-8186-4B8D-B62D-9CC60336514D}">
      <dgm:prSet/>
      <dgm:spPr/>
      <dgm:t>
        <a:bodyPr/>
        <a:lstStyle/>
        <a:p>
          <a:r>
            <a:rPr lang="en-US"/>
            <a:t>Largest Contentful Paint</a:t>
          </a:r>
        </a:p>
      </dgm:t>
    </dgm:pt>
    <dgm:pt modelId="{2A659200-2605-48AD-8018-07E54E5F9AF1}" type="parTrans" cxnId="{61C58B1B-3D43-453D-8FD3-BB76B930625E}">
      <dgm:prSet/>
      <dgm:spPr/>
      <dgm:t>
        <a:bodyPr/>
        <a:lstStyle/>
        <a:p>
          <a:endParaRPr lang="en-US"/>
        </a:p>
      </dgm:t>
    </dgm:pt>
    <dgm:pt modelId="{F2B52B67-8A78-4245-90A6-E505C7468FF3}" type="sibTrans" cxnId="{61C58B1B-3D43-453D-8FD3-BB76B930625E}">
      <dgm:prSet/>
      <dgm:spPr/>
      <dgm:t>
        <a:bodyPr/>
        <a:lstStyle/>
        <a:p>
          <a:endParaRPr lang="en-US"/>
        </a:p>
      </dgm:t>
    </dgm:pt>
    <dgm:pt modelId="{102A9844-A4DD-443A-B13C-426A69EDE50B}">
      <dgm:prSet/>
      <dgm:spPr/>
      <dgm:t>
        <a:bodyPr/>
        <a:lstStyle/>
        <a:p>
          <a:r>
            <a:rPr lang="en-US"/>
            <a:t>Custom Metrics</a:t>
          </a:r>
        </a:p>
      </dgm:t>
    </dgm:pt>
    <dgm:pt modelId="{4623652E-4710-41AC-BD77-FC2C6F2AE651}" type="parTrans" cxnId="{66BC702B-A933-46B2-B280-1AECD5216005}">
      <dgm:prSet/>
      <dgm:spPr/>
      <dgm:t>
        <a:bodyPr/>
        <a:lstStyle/>
        <a:p>
          <a:endParaRPr lang="en-US"/>
        </a:p>
      </dgm:t>
    </dgm:pt>
    <dgm:pt modelId="{000BC892-B97E-49EF-8D83-67A8AFFC7AAE}" type="sibTrans" cxnId="{66BC702B-A933-46B2-B280-1AECD5216005}">
      <dgm:prSet/>
      <dgm:spPr/>
      <dgm:t>
        <a:bodyPr/>
        <a:lstStyle/>
        <a:p>
          <a:endParaRPr lang="en-US"/>
        </a:p>
      </dgm:t>
    </dgm:pt>
    <dgm:pt modelId="{C27978BF-7074-4B7C-A5EC-8551CD72B5D5}" type="pres">
      <dgm:prSet presAssocID="{FEACA567-2292-4309-BE39-83B1EBA7EC2A}" presName="root" presStyleCnt="0">
        <dgm:presLayoutVars>
          <dgm:dir/>
          <dgm:resizeHandles val="exact"/>
        </dgm:presLayoutVars>
      </dgm:prSet>
      <dgm:spPr/>
    </dgm:pt>
    <dgm:pt modelId="{EFABF7AD-C9BA-44FE-87C7-B335B1D93F79}" type="pres">
      <dgm:prSet presAssocID="{FEACA567-2292-4309-BE39-83B1EBA7EC2A}" presName="container" presStyleCnt="0">
        <dgm:presLayoutVars>
          <dgm:dir/>
          <dgm:resizeHandles val="exact"/>
        </dgm:presLayoutVars>
      </dgm:prSet>
      <dgm:spPr/>
    </dgm:pt>
    <dgm:pt modelId="{AB081838-9C93-4554-AA0C-E00B2BF853FB}" type="pres">
      <dgm:prSet presAssocID="{66B49AD0-96FD-41E1-9989-4C9403E2F8F7}" presName="compNode" presStyleCnt="0"/>
      <dgm:spPr/>
    </dgm:pt>
    <dgm:pt modelId="{80C83F00-F5C1-4BC1-8E52-F9B36BFCDFE9}" type="pres">
      <dgm:prSet presAssocID="{66B49AD0-96FD-41E1-9989-4C9403E2F8F7}" presName="iconBgRect" presStyleLbl="bgShp" presStyleIdx="0" presStyleCnt="6"/>
      <dgm:spPr/>
    </dgm:pt>
    <dgm:pt modelId="{D3F72B76-C129-4182-9772-285D854A5262}" type="pres">
      <dgm:prSet presAssocID="{66B49AD0-96FD-41E1-9989-4C9403E2F8F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ED01B3FA-B83B-45BC-8FF1-BE61BF752BC2}" type="pres">
      <dgm:prSet presAssocID="{66B49AD0-96FD-41E1-9989-4C9403E2F8F7}" presName="spaceRect" presStyleCnt="0"/>
      <dgm:spPr/>
    </dgm:pt>
    <dgm:pt modelId="{8477D59F-5FD3-44D0-B404-99FAF4689DE7}" type="pres">
      <dgm:prSet presAssocID="{66B49AD0-96FD-41E1-9989-4C9403E2F8F7}" presName="textRect" presStyleLbl="revTx" presStyleIdx="0" presStyleCnt="6">
        <dgm:presLayoutVars>
          <dgm:chMax val="1"/>
          <dgm:chPref val="1"/>
        </dgm:presLayoutVars>
      </dgm:prSet>
      <dgm:spPr/>
    </dgm:pt>
    <dgm:pt modelId="{DF75B802-3983-486C-ACE8-14F2010EAECC}" type="pres">
      <dgm:prSet presAssocID="{5B30D1A2-5A62-48F7-AB80-53102F093F76}" presName="sibTrans" presStyleLbl="sibTrans2D1" presStyleIdx="0" presStyleCnt="0"/>
      <dgm:spPr/>
    </dgm:pt>
    <dgm:pt modelId="{3C5B89D8-4783-4A3C-ACDE-558E606EA319}" type="pres">
      <dgm:prSet presAssocID="{809E5602-CEE2-4DB0-836D-6DC26ADEF03E}" presName="compNode" presStyleCnt="0"/>
      <dgm:spPr/>
    </dgm:pt>
    <dgm:pt modelId="{7658785C-2B01-4911-BB33-5F240ECBF2B6}" type="pres">
      <dgm:prSet presAssocID="{809E5602-CEE2-4DB0-836D-6DC26ADEF03E}" presName="iconBgRect" presStyleLbl="bgShp" presStyleIdx="1" presStyleCnt="6"/>
      <dgm:spPr/>
    </dgm:pt>
    <dgm:pt modelId="{FDAD45FA-49F4-4C28-8965-FF1CC4ACFCC0}" type="pres">
      <dgm:prSet presAssocID="{809E5602-CEE2-4DB0-836D-6DC26ADEF03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tist"/>
        </a:ext>
      </dgm:extLst>
    </dgm:pt>
    <dgm:pt modelId="{E22A93F6-109B-4AA0-B5D4-92CD1A01181A}" type="pres">
      <dgm:prSet presAssocID="{809E5602-CEE2-4DB0-836D-6DC26ADEF03E}" presName="spaceRect" presStyleCnt="0"/>
      <dgm:spPr/>
    </dgm:pt>
    <dgm:pt modelId="{608165F2-B959-4C4F-89F9-E068D26178BD}" type="pres">
      <dgm:prSet presAssocID="{809E5602-CEE2-4DB0-836D-6DC26ADEF03E}" presName="textRect" presStyleLbl="revTx" presStyleIdx="1" presStyleCnt="6">
        <dgm:presLayoutVars>
          <dgm:chMax val="1"/>
          <dgm:chPref val="1"/>
        </dgm:presLayoutVars>
      </dgm:prSet>
      <dgm:spPr/>
    </dgm:pt>
    <dgm:pt modelId="{9E1D8A96-8CB7-45EC-9182-D7BA7FA34C35}" type="pres">
      <dgm:prSet presAssocID="{AD23CC84-ABFF-4C2E-9EAB-2762FAA35FCC}" presName="sibTrans" presStyleLbl="sibTrans2D1" presStyleIdx="0" presStyleCnt="0"/>
      <dgm:spPr/>
    </dgm:pt>
    <dgm:pt modelId="{7EB6F3EC-0747-4A72-A54B-F68A7BACE080}" type="pres">
      <dgm:prSet presAssocID="{F5337B6E-928E-4A8C-8E2E-D602BD3A9C14}" presName="compNode" presStyleCnt="0"/>
      <dgm:spPr/>
    </dgm:pt>
    <dgm:pt modelId="{001656F7-2531-42D4-A447-2A8F49DEA760}" type="pres">
      <dgm:prSet presAssocID="{F5337B6E-928E-4A8C-8E2E-D602BD3A9C14}" presName="iconBgRect" presStyleLbl="bgShp" presStyleIdx="2" presStyleCnt="6"/>
      <dgm:spPr/>
    </dgm:pt>
    <dgm:pt modelId="{B0A2EF8D-8AB9-421A-B1CE-5929C5DFE4FB}" type="pres">
      <dgm:prSet presAssocID="{F5337B6E-928E-4A8C-8E2E-D602BD3A9C1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ll paint brush"/>
        </a:ext>
      </dgm:extLst>
    </dgm:pt>
    <dgm:pt modelId="{1515E3C2-7785-4F80-8214-FDC8C08C8F04}" type="pres">
      <dgm:prSet presAssocID="{F5337B6E-928E-4A8C-8E2E-D602BD3A9C14}" presName="spaceRect" presStyleCnt="0"/>
      <dgm:spPr/>
    </dgm:pt>
    <dgm:pt modelId="{3A997192-B12C-4F55-9A7C-AFA1423A71DC}" type="pres">
      <dgm:prSet presAssocID="{F5337B6E-928E-4A8C-8E2E-D602BD3A9C14}" presName="textRect" presStyleLbl="revTx" presStyleIdx="2" presStyleCnt="6">
        <dgm:presLayoutVars>
          <dgm:chMax val="1"/>
          <dgm:chPref val="1"/>
        </dgm:presLayoutVars>
      </dgm:prSet>
      <dgm:spPr/>
    </dgm:pt>
    <dgm:pt modelId="{F067989B-E701-4C26-A6BD-DC08820C05FC}" type="pres">
      <dgm:prSet presAssocID="{B72ED9B4-1B5A-41DA-A59E-56206ABB0BD4}" presName="sibTrans" presStyleLbl="sibTrans2D1" presStyleIdx="0" presStyleCnt="0"/>
      <dgm:spPr/>
    </dgm:pt>
    <dgm:pt modelId="{7B5BD92A-A6CD-49B8-AF72-3385D5AFB04A}" type="pres">
      <dgm:prSet presAssocID="{6493B6F9-9D8E-48F4-90E8-ADF0D7996702}" presName="compNode" presStyleCnt="0"/>
      <dgm:spPr/>
    </dgm:pt>
    <dgm:pt modelId="{04319935-A916-4049-98D9-A11242198011}" type="pres">
      <dgm:prSet presAssocID="{6493B6F9-9D8E-48F4-90E8-ADF0D7996702}" presName="iconBgRect" presStyleLbl="bgShp" presStyleIdx="3" presStyleCnt="6"/>
      <dgm:spPr/>
    </dgm:pt>
    <dgm:pt modelId="{D47ECB7E-4EBB-4790-8509-FC1A0F00ECBD}" type="pres">
      <dgm:prSet presAssocID="{6493B6F9-9D8E-48F4-90E8-ADF0D79967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B879D455-C284-4B7F-AD7A-93D1A0E60811}" type="pres">
      <dgm:prSet presAssocID="{6493B6F9-9D8E-48F4-90E8-ADF0D7996702}" presName="spaceRect" presStyleCnt="0"/>
      <dgm:spPr/>
    </dgm:pt>
    <dgm:pt modelId="{FF7E56F6-DAA4-486E-88BF-3C80E8BD54D6}" type="pres">
      <dgm:prSet presAssocID="{6493B6F9-9D8E-48F4-90E8-ADF0D7996702}" presName="textRect" presStyleLbl="revTx" presStyleIdx="3" presStyleCnt="6">
        <dgm:presLayoutVars>
          <dgm:chMax val="1"/>
          <dgm:chPref val="1"/>
        </dgm:presLayoutVars>
      </dgm:prSet>
      <dgm:spPr/>
    </dgm:pt>
    <dgm:pt modelId="{AD12F247-DB57-4636-A4F6-1F4E03060C69}" type="pres">
      <dgm:prSet presAssocID="{AE7B7937-A834-41D1-BEDF-7B1E5CD66516}" presName="sibTrans" presStyleLbl="sibTrans2D1" presStyleIdx="0" presStyleCnt="0"/>
      <dgm:spPr/>
    </dgm:pt>
    <dgm:pt modelId="{1043AEED-0BBF-495C-A8B0-15628A900FBF}" type="pres">
      <dgm:prSet presAssocID="{16CE7CF6-8186-4B8D-B62D-9CC60336514D}" presName="compNode" presStyleCnt="0"/>
      <dgm:spPr/>
    </dgm:pt>
    <dgm:pt modelId="{4FCAED8A-D054-4D8B-9FAD-5A7EBDE7B5A5}" type="pres">
      <dgm:prSet presAssocID="{16CE7CF6-8186-4B8D-B62D-9CC60336514D}" presName="iconBgRect" presStyleLbl="bgShp" presStyleIdx="4" presStyleCnt="6"/>
      <dgm:spPr/>
    </dgm:pt>
    <dgm:pt modelId="{0A3E8533-C3A5-40DB-B29E-B206D314F4C5}" type="pres">
      <dgm:prSet presAssocID="{16CE7CF6-8186-4B8D-B62D-9CC60336514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rge paint brush"/>
        </a:ext>
      </dgm:extLst>
    </dgm:pt>
    <dgm:pt modelId="{E92F2356-E13B-43FF-A65F-E87E4A6E82F7}" type="pres">
      <dgm:prSet presAssocID="{16CE7CF6-8186-4B8D-B62D-9CC60336514D}" presName="spaceRect" presStyleCnt="0"/>
      <dgm:spPr/>
    </dgm:pt>
    <dgm:pt modelId="{7DC90841-EB6D-4F79-85FF-3393A7759EC7}" type="pres">
      <dgm:prSet presAssocID="{16CE7CF6-8186-4B8D-B62D-9CC60336514D}" presName="textRect" presStyleLbl="revTx" presStyleIdx="4" presStyleCnt="6">
        <dgm:presLayoutVars>
          <dgm:chMax val="1"/>
          <dgm:chPref val="1"/>
        </dgm:presLayoutVars>
      </dgm:prSet>
      <dgm:spPr/>
    </dgm:pt>
    <dgm:pt modelId="{5FC3DC37-FC2F-49B1-ADA2-65113ADD65D3}" type="pres">
      <dgm:prSet presAssocID="{F2B52B67-8A78-4245-90A6-E505C7468FF3}" presName="sibTrans" presStyleLbl="sibTrans2D1" presStyleIdx="0" presStyleCnt="0"/>
      <dgm:spPr/>
    </dgm:pt>
    <dgm:pt modelId="{6B914248-C548-4B66-863D-9C88F790B550}" type="pres">
      <dgm:prSet presAssocID="{102A9844-A4DD-443A-B13C-426A69EDE50B}" presName="compNode" presStyleCnt="0"/>
      <dgm:spPr/>
    </dgm:pt>
    <dgm:pt modelId="{F01BE727-CABB-4753-8593-B038B1DAB06E}" type="pres">
      <dgm:prSet presAssocID="{102A9844-A4DD-443A-B13C-426A69EDE50B}" presName="iconBgRect" presStyleLbl="bgShp" presStyleIdx="5" presStyleCnt="6"/>
      <dgm:spPr/>
    </dgm:pt>
    <dgm:pt modelId="{5CF085E3-9662-4D7D-A1EE-12C613A7E80C}" type="pres">
      <dgm:prSet presAssocID="{102A9844-A4DD-443A-B13C-426A69EDE5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me"/>
        </a:ext>
      </dgm:extLst>
    </dgm:pt>
    <dgm:pt modelId="{92AAA6DF-853B-4D6D-A82E-C740F612F143}" type="pres">
      <dgm:prSet presAssocID="{102A9844-A4DD-443A-B13C-426A69EDE50B}" presName="spaceRect" presStyleCnt="0"/>
      <dgm:spPr/>
    </dgm:pt>
    <dgm:pt modelId="{69D558F0-1924-4B23-A685-58A941EB52C5}" type="pres">
      <dgm:prSet presAssocID="{102A9844-A4DD-443A-B13C-426A69EDE50B}" presName="textRect" presStyleLbl="revTx" presStyleIdx="5" presStyleCnt="6">
        <dgm:presLayoutVars>
          <dgm:chMax val="1"/>
          <dgm:chPref val="1"/>
        </dgm:presLayoutVars>
      </dgm:prSet>
      <dgm:spPr/>
    </dgm:pt>
  </dgm:ptLst>
  <dgm:cxnLst>
    <dgm:cxn modelId="{1A59BE03-5D7E-4620-A991-95B93FF7989D}" srcId="{FEACA567-2292-4309-BE39-83B1EBA7EC2A}" destId="{6493B6F9-9D8E-48F4-90E8-ADF0D7996702}" srcOrd="3" destOrd="0" parTransId="{C514432E-9895-4C4E-8A9A-3BEC1EB1448E}" sibTransId="{AE7B7937-A834-41D1-BEDF-7B1E5CD66516}"/>
    <dgm:cxn modelId="{66A22904-AE3B-492A-AABF-1B77A61FE798}" type="presOf" srcId="{16CE7CF6-8186-4B8D-B62D-9CC60336514D}" destId="{7DC90841-EB6D-4F79-85FF-3393A7759EC7}" srcOrd="0" destOrd="0" presId="urn:microsoft.com/office/officeart/2018/2/layout/IconCircleList"/>
    <dgm:cxn modelId="{DCD74D0F-2F37-4CE5-8C2F-68082EF4AE36}" type="presOf" srcId="{66B49AD0-96FD-41E1-9989-4C9403E2F8F7}" destId="{8477D59F-5FD3-44D0-B404-99FAF4689DE7}" srcOrd="0" destOrd="0" presId="urn:microsoft.com/office/officeart/2018/2/layout/IconCircleList"/>
    <dgm:cxn modelId="{61C58B1B-3D43-453D-8FD3-BB76B930625E}" srcId="{FEACA567-2292-4309-BE39-83B1EBA7EC2A}" destId="{16CE7CF6-8186-4B8D-B62D-9CC60336514D}" srcOrd="4" destOrd="0" parTransId="{2A659200-2605-48AD-8018-07E54E5F9AF1}" sibTransId="{F2B52B67-8A78-4245-90A6-E505C7468FF3}"/>
    <dgm:cxn modelId="{FA288D1C-2DAB-498E-837A-835E2BD31822}" type="presOf" srcId="{6493B6F9-9D8E-48F4-90E8-ADF0D7996702}" destId="{FF7E56F6-DAA4-486E-88BF-3C80E8BD54D6}" srcOrd="0" destOrd="0" presId="urn:microsoft.com/office/officeart/2018/2/layout/IconCircleList"/>
    <dgm:cxn modelId="{66BC702B-A933-46B2-B280-1AECD5216005}" srcId="{FEACA567-2292-4309-BE39-83B1EBA7EC2A}" destId="{102A9844-A4DD-443A-B13C-426A69EDE50B}" srcOrd="5" destOrd="0" parTransId="{4623652E-4710-41AC-BD77-FC2C6F2AE651}" sibTransId="{000BC892-B97E-49EF-8D83-67A8AFFC7AAE}"/>
    <dgm:cxn modelId="{2B26E932-070D-4054-8E1C-BB8D2984C79C}" type="presOf" srcId="{FEACA567-2292-4309-BE39-83B1EBA7EC2A}" destId="{C27978BF-7074-4B7C-A5EC-8551CD72B5D5}" srcOrd="0" destOrd="0" presId="urn:microsoft.com/office/officeart/2018/2/layout/IconCircleList"/>
    <dgm:cxn modelId="{F7E37364-4D79-4F47-91D7-89B31F8603FE}" type="presOf" srcId="{5B30D1A2-5A62-48F7-AB80-53102F093F76}" destId="{DF75B802-3983-486C-ACE8-14F2010EAECC}" srcOrd="0" destOrd="0" presId="urn:microsoft.com/office/officeart/2018/2/layout/IconCircleList"/>
    <dgm:cxn modelId="{02190B4E-06B7-4A34-8954-95E4EA24A887}" type="presOf" srcId="{F5337B6E-928E-4A8C-8E2E-D602BD3A9C14}" destId="{3A997192-B12C-4F55-9A7C-AFA1423A71DC}" srcOrd="0" destOrd="0" presId="urn:microsoft.com/office/officeart/2018/2/layout/IconCircleList"/>
    <dgm:cxn modelId="{EE698D4E-B82A-496D-96BC-E042AE32D0F0}" type="presOf" srcId="{F2B52B67-8A78-4245-90A6-E505C7468FF3}" destId="{5FC3DC37-FC2F-49B1-ADA2-65113ADD65D3}" srcOrd="0" destOrd="0" presId="urn:microsoft.com/office/officeart/2018/2/layout/IconCircleList"/>
    <dgm:cxn modelId="{EDE04670-AB5B-4115-B467-4EF69FDF7D4A}" srcId="{FEACA567-2292-4309-BE39-83B1EBA7EC2A}" destId="{66B49AD0-96FD-41E1-9989-4C9403E2F8F7}" srcOrd="0" destOrd="0" parTransId="{463E8A38-8A7B-42CB-8040-072116541BD6}" sibTransId="{5B30D1A2-5A62-48F7-AB80-53102F093F76}"/>
    <dgm:cxn modelId="{E3A9F789-0A03-4765-8BA8-B150ED85CA76}" type="presOf" srcId="{809E5602-CEE2-4DB0-836D-6DC26ADEF03E}" destId="{608165F2-B959-4C4F-89F9-E068D26178BD}" srcOrd="0" destOrd="0" presId="urn:microsoft.com/office/officeart/2018/2/layout/IconCircleList"/>
    <dgm:cxn modelId="{E3525B90-6472-44FF-8DB4-FA886E87BC4F}" type="presOf" srcId="{B72ED9B4-1B5A-41DA-A59E-56206ABB0BD4}" destId="{F067989B-E701-4C26-A6BD-DC08820C05FC}" srcOrd="0" destOrd="0" presId="urn:microsoft.com/office/officeart/2018/2/layout/IconCircleList"/>
    <dgm:cxn modelId="{C4814D9C-B49D-4191-AAD4-0421C909C82B}" type="presOf" srcId="{AE7B7937-A834-41D1-BEDF-7B1E5CD66516}" destId="{AD12F247-DB57-4636-A4F6-1F4E03060C69}" srcOrd="0" destOrd="0" presId="urn:microsoft.com/office/officeart/2018/2/layout/IconCircleList"/>
    <dgm:cxn modelId="{BCFF0DB0-676D-475C-88EC-2685DAC98AA5}" srcId="{FEACA567-2292-4309-BE39-83B1EBA7EC2A}" destId="{F5337B6E-928E-4A8C-8E2E-D602BD3A9C14}" srcOrd="2" destOrd="0" parTransId="{3F1D2600-6375-4DA6-AAF1-094CE62BE1F7}" sibTransId="{B72ED9B4-1B5A-41DA-A59E-56206ABB0BD4}"/>
    <dgm:cxn modelId="{E46E4DDA-7172-4DED-86FC-8770A095462B}" type="presOf" srcId="{102A9844-A4DD-443A-B13C-426A69EDE50B}" destId="{69D558F0-1924-4B23-A685-58A941EB52C5}" srcOrd="0" destOrd="0" presId="urn:microsoft.com/office/officeart/2018/2/layout/IconCircleList"/>
    <dgm:cxn modelId="{20BBB8ED-998D-492D-8C05-0E873C3128A2}" type="presOf" srcId="{AD23CC84-ABFF-4C2E-9EAB-2762FAA35FCC}" destId="{9E1D8A96-8CB7-45EC-9182-D7BA7FA34C35}" srcOrd="0" destOrd="0" presId="urn:microsoft.com/office/officeart/2018/2/layout/IconCircleList"/>
    <dgm:cxn modelId="{8ACB2FF6-C3EF-4F22-8900-9703C68A9593}" srcId="{FEACA567-2292-4309-BE39-83B1EBA7EC2A}" destId="{809E5602-CEE2-4DB0-836D-6DC26ADEF03E}" srcOrd="1" destOrd="0" parTransId="{CBC1290C-AFD6-4E37-923D-271B19A1723B}" sibTransId="{AD23CC84-ABFF-4C2E-9EAB-2762FAA35FCC}"/>
    <dgm:cxn modelId="{CC0C93A1-5D8D-4674-8991-9170CDEA3CE2}" type="presParOf" srcId="{C27978BF-7074-4B7C-A5EC-8551CD72B5D5}" destId="{EFABF7AD-C9BA-44FE-87C7-B335B1D93F79}" srcOrd="0" destOrd="0" presId="urn:microsoft.com/office/officeart/2018/2/layout/IconCircleList"/>
    <dgm:cxn modelId="{EC1E317A-8031-446C-A0CA-10A726C2FECC}" type="presParOf" srcId="{EFABF7AD-C9BA-44FE-87C7-B335B1D93F79}" destId="{AB081838-9C93-4554-AA0C-E00B2BF853FB}" srcOrd="0" destOrd="0" presId="urn:microsoft.com/office/officeart/2018/2/layout/IconCircleList"/>
    <dgm:cxn modelId="{62AAC20D-93E8-44B9-AED0-DBB1EF00433A}" type="presParOf" srcId="{AB081838-9C93-4554-AA0C-E00B2BF853FB}" destId="{80C83F00-F5C1-4BC1-8E52-F9B36BFCDFE9}" srcOrd="0" destOrd="0" presId="urn:microsoft.com/office/officeart/2018/2/layout/IconCircleList"/>
    <dgm:cxn modelId="{FEF7DD73-6D9F-4410-8DF3-29F7C67F8784}" type="presParOf" srcId="{AB081838-9C93-4554-AA0C-E00B2BF853FB}" destId="{D3F72B76-C129-4182-9772-285D854A5262}" srcOrd="1" destOrd="0" presId="urn:microsoft.com/office/officeart/2018/2/layout/IconCircleList"/>
    <dgm:cxn modelId="{DEA5FE58-1606-4ACB-9BDF-E582D7C8E7AA}" type="presParOf" srcId="{AB081838-9C93-4554-AA0C-E00B2BF853FB}" destId="{ED01B3FA-B83B-45BC-8FF1-BE61BF752BC2}" srcOrd="2" destOrd="0" presId="urn:microsoft.com/office/officeart/2018/2/layout/IconCircleList"/>
    <dgm:cxn modelId="{C96D0BC5-BB54-4F99-944A-B958C99E6254}" type="presParOf" srcId="{AB081838-9C93-4554-AA0C-E00B2BF853FB}" destId="{8477D59F-5FD3-44D0-B404-99FAF4689DE7}" srcOrd="3" destOrd="0" presId="urn:microsoft.com/office/officeart/2018/2/layout/IconCircleList"/>
    <dgm:cxn modelId="{DED32460-AD63-4CD4-A04A-72EC323251B6}" type="presParOf" srcId="{EFABF7AD-C9BA-44FE-87C7-B335B1D93F79}" destId="{DF75B802-3983-486C-ACE8-14F2010EAECC}" srcOrd="1" destOrd="0" presId="urn:microsoft.com/office/officeart/2018/2/layout/IconCircleList"/>
    <dgm:cxn modelId="{0666E0A1-2573-4998-A31F-6C3069CAFE18}" type="presParOf" srcId="{EFABF7AD-C9BA-44FE-87C7-B335B1D93F79}" destId="{3C5B89D8-4783-4A3C-ACDE-558E606EA319}" srcOrd="2" destOrd="0" presId="urn:microsoft.com/office/officeart/2018/2/layout/IconCircleList"/>
    <dgm:cxn modelId="{2EDE5048-E6BB-4DD8-B4CA-C2B0F682AAFB}" type="presParOf" srcId="{3C5B89D8-4783-4A3C-ACDE-558E606EA319}" destId="{7658785C-2B01-4911-BB33-5F240ECBF2B6}" srcOrd="0" destOrd="0" presId="urn:microsoft.com/office/officeart/2018/2/layout/IconCircleList"/>
    <dgm:cxn modelId="{1B633BA8-E89A-497E-8734-396ACBCDA8B4}" type="presParOf" srcId="{3C5B89D8-4783-4A3C-ACDE-558E606EA319}" destId="{FDAD45FA-49F4-4C28-8965-FF1CC4ACFCC0}" srcOrd="1" destOrd="0" presId="urn:microsoft.com/office/officeart/2018/2/layout/IconCircleList"/>
    <dgm:cxn modelId="{C224E492-7115-4E42-8988-D0A0C17CE9EC}" type="presParOf" srcId="{3C5B89D8-4783-4A3C-ACDE-558E606EA319}" destId="{E22A93F6-109B-4AA0-B5D4-92CD1A01181A}" srcOrd="2" destOrd="0" presId="urn:microsoft.com/office/officeart/2018/2/layout/IconCircleList"/>
    <dgm:cxn modelId="{06D3FCBC-751D-4361-9920-A1C8F5403924}" type="presParOf" srcId="{3C5B89D8-4783-4A3C-ACDE-558E606EA319}" destId="{608165F2-B959-4C4F-89F9-E068D26178BD}" srcOrd="3" destOrd="0" presId="urn:microsoft.com/office/officeart/2018/2/layout/IconCircleList"/>
    <dgm:cxn modelId="{195A665B-637F-43C4-A293-872889D920AD}" type="presParOf" srcId="{EFABF7AD-C9BA-44FE-87C7-B335B1D93F79}" destId="{9E1D8A96-8CB7-45EC-9182-D7BA7FA34C35}" srcOrd="3" destOrd="0" presId="urn:microsoft.com/office/officeart/2018/2/layout/IconCircleList"/>
    <dgm:cxn modelId="{2A0D7B31-098F-47FD-AE4F-8E303744C580}" type="presParOf" srcId="{EFABF7AD-C9BA-44FE-87C7-B335B1D93F79}" destId="{7EB6F3EC-0747-4A72-A54B-F68A7BACE080}" srcOrd="4" destOrd="0" presId="urn:microsoft.com/office/officeart/2018/2/layout/IconCircleList"/>
    <dgm:cxn modelId="{97B8EC51-7550-43B7-9F54-06BA7B1E6015}" type="presParOf" srcId="{7EB6F3EC-0747-4A72-A54B-F68A7BACE080}" destId="{001656F7-2531-42D4-A447-2A8F49DEA760}" srcOrd="0" destOrd="0" presId="urn:microsoft.com/office/officeart/2018/2/layout/IconCircleList"/>
    <dgm:cxn modelId="{563CF652-8292-4236-B8F7-3CE08A2F8E36}" type="presParOf" srcId="{7EB6F3EC-0747-4A72-A54B-F68A7BACE080}" destId="{B0A2EF8D-8AB9-421A-B1CE-5929C5DFE4FB}" srcOrd="1" destOrd="0" presId="urn:microsoft.com/office/officeart/2018/2/layout/IconCircleList"/>
    <dgm:cxn modelId="{DC139D97-8668-4734-9BB7-591F8034C097}" type="presParOf" srcId="{7EB6F3EC-0747-4A72-A54B-F68A7BACE080}" destId="{1515E3C2-7785-4F80-8214-FDC8C08C8F04}" srcOrd="2" destOrd="0" presId="urn:microsoft.com/office/officeart/2018/2/layout/IconCircleList"/>
    <dgm:cxn modelId="{3DAD18EC-5FDA-4FCD-A983-9140A21B7B03}" type="presParOf" srcId="{7EB6F3EC-0747-4A72-A54B-F68A7BACE080}" destId="{3A997192-B12C-4F55-9A7C-AFA1423A71DC}" srcOrd="3" destOrd="0" presId="urn:microsoft.com/office/officeart/2018/2/layout/IconCircleList"/>
    <dgm:cxn modelId="{307D50B0-722A-4BD4-82FC-7F4AB4032B17}" type="presParOf" srcId="{EFABF7AD-C9BA-44FE-87C7-B335B1D93F79}" destId="{F067989B-E701-4C26-A6BD-DC08820C05FC}" srcOrd="5" destOrd="0" presId="urn:microsoft.com/office/officeart/2018/2/layout/IconCircleList"/>
    <dgm:cxn modelId="{52555831-6D58-4C18-8490-EA6552698FFB}" type="presParOf" srcId="{EFABF7AD-C9BA-44FE-87C7-B335B1D93F79}" destId="{7B5BD92A-A6CD-49B8-AF72-3385D5AFB04A}" srcOrd="6" destOrd="0" presId="urn:microsoft.com/office/officeart/2018/2/layout/IconCircleList"/>
    <dgm:cxn modelId="{1916A0E5-99BA-425A-BCC7-791B5D299720}" type="presParOf" srcId="{7B5BD92A-A6CD-49B8-AF72-3385D5AFB04A}" destId="{04319935-A916-4049-98D9-A11242198011}" srcOrd="0" destOrd="0" presId="urn:microsoft.com/office/officeart/2018/2/layout/IconCircleList"/>
    <dgm:cxn modelId="{516A4365-F691-4426-9756-EEC09A4354D7}" type="presParOf" srcId="{7B5BD92A-A6CD-49B8-AF72-3385D5AFB04A}" destId="{D47ECB7E-4EBB-4790-8509-FC1A0F00ECBD}" srcOrd="1" destOrd="0" presId="urn:microsoft.com/office/officeart/2018/2/layout/IconCircleList"/>
    <dgm:cxn modelId="{416A007F-F43D-425E-B10C-10D352AEACB8}" type="presParOf" srcId="{7B5BD92A-A6CD-49B8-AF72-3385D5AFB04A}" destId="{B879D455-C284-4B7F-AD7A-93D1A0E60811}" srcOrd="2" destOrd="0" presId="urn:microsoft.com/office/officeart/2018/2/layout/IconCircleList"/>
    <dgm:cxn modelId="{B84AB344-1A20-45AC-B778-5EEDF9165380}" type="presParOf" srcId="{7B5BD92A-A6CD-49B8-AF72-3385D5AFB04A}" destId="{FF7E56F6-DAA4-486E-88BF-3C80E8BD54D6}" srcOrd="3" destOrd="0" presId="urn:microsoft.com/office/officeart/2018/2/layout/IconCircleList"/>
    <dgm:cxn modelId="{B79BBAA4-B558-4E81-8DEF-57A0F251E203}" type="presParOf" srcId="{EFABF7AD-C9BA-44FE-87C7-B335B1D93F79}" destId="{AD12F247-DB57-4636-A4F6-1F4E03060C69}" srcOrd="7" destOrd="0" presId="urn:microsoft.com/office/officeart/2018/2/layout/IconCircleList"/>
    <dgm:cxn modelId="{940B86BB-B39E-4FDF-8AD2-BD4D0976BCB2}" type="presParOf" srcId="{EFABF7AD-C9BA-44FE-87C7-B335B1D93F79}" destId="{1043AEED-0BBF-495C-A8B0-15628A900FBF}" srcOrd="8" destOrd="0" presId="urn:microsoft.com/office/officeart/2018/2/layout/IconCircleList"/>
    <dgm:cxn modelId="{5E003357-64EE-4181-B71B-F6B51A2B7BEA}" type="presParOf" srcId="{1043AEED-0BBF-495C-A8B0-15628A900FBF}" destId="{4FCAED8A-D054-4D8B-9FAD-5A7EBDE7B5A5}" srcOrd="0" destOrd="0" presId="urn:microsoft.com/office/officeart/2018/2/layout/IconCircleList"/>
    <dgm:cxn modelId="{F5A11328-504D-4DA2-9E33-ED817B7C54F2}" type="presParOf" srcId="{1043AEED-0BBF-495C-A8B0-15628A900FBF}" destId="{0A3E8533-C3A5-40DB-B29E-B206D314F4C5}" srcOrd="1" destOrd="0" presId="urn:microsoft.com/office/officeart/2018/2/layout/IconCircleList"/>
    <dgm:cxn modelId="{818F8BF1-B431-4DF3-B954-1900AB8C5447}" type="presParOf" srcId="{1043AEED-0BBF-495C-A8B0-15628A900FBF}" destId="{E92F2356-E13B-43FF-A65F-E87E4A6E82F7}" srcOrd="2" destOrd="0" presId="urn:microsoft.com/office/officeart/2018/2/layout/IconCircleList"/>
    <dgm:cxn modelId="{2776805F-589C-4051-89BD-72C52D9B8102}" type="presParOf" srcId="{1043AEED-0BBF-495C-A8B0-15628A900FBF}" destId="{7DC90841-EB6D-4F79-85FF-3393A7759EC7}" srcOrd="3" destOrd="0" presId="urn:microsoft.com/office/officeart/2018/2/layout/IconCircleList"/>
    <dgm:cxn modelId="{7AF1C4C3-B90A-46BC-BD93-544366F7C27A}" type="presParOf" srcId="{EFABF7AD-C9BA-44FE-87C7-B335B1D93F79}" destId="{5FC3DC37-FC2F-49B1-ADA2-65113ADD65D3}" srcOrd="9" destOrd="0" presId="urn:microsoft.com/office/officeart/2018/2/layout/IconCircleList"/>
    <dgm:cxn modelId="{E6EFC15B-1CE8-4B55-8605-C2253A628482}" type="presParOf" srcId="{EFABF7AD-C9BA-44FE-87C7-B335B1D93F79}" destId="{6B914248-C548-4B66-863D-9C88F790B550}" srcOrd="10" destOrd="0" presId="urn:microsoft.com/office/officeart/2018/2/layout/IconCircleList"/>
    <dgm:cxn modelId="{9895B70F-65E8-4A6C-9920-B9EB79B3C825}" type="presParOf" srcId="{6B914248-C548-4B66-863D-9C88F790B550}" destId="{F01BE727-CABB-4753-8593-B038B1DAB06E}" srcOrd="0" destOrd="0" presId="urn:microsoft.com/office/officeart/2018/2/layout/IconCircleList"/>
    <dgm:cxn modelId="{27610AFC-9155-413E-A057-8EF9C25DB20E}" type="presParOf" srcId="{6B914248-C548-4B66-863D-9C88F790B550}" destId="{5CF085E3-9662-4D7D-A1EE-12C613A7E80C}" srcOrd="1" destOrd="0" presId="urn:microsoft.com/office/officeart/2018/2/layout/IconCircleList"/>
    <dgm:cxn modelId="{1EE70FEB-F6FD-4C65-A995-07058E2A3238}" type="presParOf" srcId="{6B914248-C548-4B66-863D-9C88F790B550}" destId="{92AAA6DF-853B-4D6D-A82E-C740F612F143}" srcOrd="2" destOrd="0" presId="urn:microsoft.com/office/officeart/2018/2/layout/IconCircleList"/>
    <dgm:cxn modelId="{9A9AC3CC-CC5C-4660-8470-3A7032411FD6}" type="presParOf" srcId="{6B914248-C548-4B66-863D-9C88F790B550}" destId="{69D558F0-1924-4B23-A685-58A941EB52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9491BA-EFD0-4582-8C96-2129F38CC22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C6064594-2A3F-47F4-8600-04796C9D39A0}">
      <dgm:prSet/>
      <dgm:spPr/>
      <dgm:t>
        <a:bodyPr/>
        <a:lstStyle/>
        <a:p>
          <a:r>
            <a:rPr lang="en-US"/>
            <a:t>Use</a:t>
          </a:r>
        </a:p>
      </dgm:t>
    </dgm:pt>
    <dgm:pt modelId="{F27E02EC-2D94-4BDC-B091-23E262A321C6}" type="parTrans" cxnId="{0B9A4B8A-A7F3-4DCF-9EDA-3512237FC107}">
      <dgm:prSet/>
      <dgm:spPr/>
      <dgm:t>
        <a:bodyPr/>
        <a:lstStyle/>
        <a:p>
          <a:endParaRPr lang="en-US"/>
        </a:p>
      </dgm:t>
    </dgm:pt>
    <dgm:pt modelId="{5843C38A-F3C2-4C68-BC5A-741C13EE9AFA}" type="sibTrans" cxnId="{0B9A4B8A-A7F3-4DCF-9EDA-3512237FC107}">
      <dgm:prSet/>
      <dgm:spPr/>
      <dgm:t>
        <a:bodyPr/>
        <a:lstStyle/>
        <a:p>
          <a:endParaRPr lang="en-US"/>
        </a:p>
      </dgm:t>
    </dgm:pt>
    <dgm:pt modelId="{10D1C908-9E21-4B06-AA30-75E80D03776C}">
      <dgm:prSet/>
      <dgm:spPr/>
      <dgm:t>
        <a:bodyPr/>
        <a:lstStyle/>
        <a:p>
          <a:r>
            <a:rPr lang="en-US" dirty="0"/>
            <a:t>Use a CDN for static content</a:t>
          </a:r>
        </a:p>
      </dgm:t>
    </dgm:pt>
    <dgm:pt modelId="{D35F013B-9871-4261-BA47-B3ACD19EAFBB}" type="parTrans" cxnId="{00220E22-015F-4A59-AE6D-BCC25B257B83}">
      <dgm:prSet/>
      <dgm:spPr/>
      <dgm:t>
        <a:bodyPr/>
        <a:lstStyle/>
        <a:p>
          <a:endParaRPr lang="en-US"/>
        </a:p>
      </dgm:t>
    </dgm:pt>
    <dgm:pt modelId="{A7D73F5E-2271-4079-B35F-013B217DF207}" type="sibTrans" cxnId="{00220E22-015F-4A59-AE6D-BCC25B257B83}">
      <dgm:prSet/>
      <dgm:spPr/>
      <dgm:t>
        <a:bodyPr/>
        <a:lstStyle/>
        <a:p>
          <a:endParaRPr lang="en-US"/>
        </a:p>
      </dgm:t>
    </dgm:pt>
    <dgm:pt modelId="{2877E6C0-2ABC-4AA2-A309-A2F2F590D3EC}">
      <dgm:prSet/>
      <dgm:spPr/>
      <dgm:t>
        <a:bodyPr/>
        <a:lstStyle/>
        <a:p>
          <a:r>
            <a:rPr lang="en-US"/>
            <a:t>Implement</a:t>
          </a:r>
        </a:p>
      </dgm:t>
    </dgm:pt>
    <dgm:pt modelId="{4DD6CC4D-79C7-4FF8-AEC7-6CF258ED33AF}" type="parTrans" cxnId="{5C74F14F-180E-4559-9E45-CC7C236334EC}">
      <dgm:prSet/>
      <dgm:spPr/>
      <dgm:t>
        <a:bodyPr/>
        <a:lstStyle/>
        <a:p>
          <a:endParaRPr lang="en-US"/>
        </a:p>
      </dgm:t>
    </dgm:pt>
    <dgm:pt modelId="{4FDEA2C8-F7FD-4EFC-A149-BE7FA9B33516}" type="sibTrans" cxnId="{5C74F14F-180E-4559-9E45-CC7C236334EC}">
      <dgm:prSet/>
      <dgm:spPr/>
      <dgm:t>
        <a:bodyPr/>
        <a:lstStyle/>
        <a:p>
          <a:endParaRPr lang="en-US"/>
        </a:p>
      </dgm:t>
    </dgm:pt>
    <dgm:pt modelId="{E5ED9689-8DCA-4E65-8C3F-95E7C507AB60}">
      <dgm:prSet/>
      <dgm:spPr/>
      <dgm:t>
        <a:bodyPr/>
        <a:lstStyle/>
        <a:p>
          <a:r>
            <a:rPr lang="en-US"/>
            <a:t>Implement  GZIP Compression</a:t>
          </a:r>
        </a:p>
      </dgm:t>
    </dgm:pt>
    <dgm:pt modelId="{24CC0D09-E9BE-4FA2-B8C6-17C75672FACD}" type="parTrans" cxnId="{C8A0820E-644D-499E-947F-3826F628E7E6}">
      <dgm:prSet/>
      <dgm:spPr/>
      <dgm:t>
        <a:bodyPr/>
        <a:lstStyle/>
        <a:p>
          <a:endParaRPr lang="en-US"/>
        </a:p>
      </dgm:t>
    </dgm:pt>
    <dgm:pt modelId="{FF7004EB-B675-4CBB-99DA-E5FF72A9B3CD}" type="sibTrans" cxnId="{C8A0820E-644D-499E-947F-3826F628E7E6}">
      <dgm:prSet/>
      <dgm:spPr/>
      <dgm:t>
        <a:bodyPr/>
        <a:lstStyle/>
        <a:p>
          <a:endParaRPr lang="en-US"/>
        </a:p>
      </dgm:t>
    </dgm:pt>
    <dgm:pt modelId="{9965A96E-1371-471B-BBDB-9F1B001065B4}">
      <dgm:prSet/>
      <dgm:spPr/>
      <dgm:t>
        <a:bodyPr/>
        <a:lstStyle/>
        <a:p>
          <a:r>
            <a:rPr lang="en-US"/>
            <a:t>Switch</a:t>
          </a:r>
        </a:p>
      </dgm:t>
    </dgm:pt>
    <dgm:pt modelId="{74202C64-840D-435E-BE4C-2BE5B45D6D5F}" type="parTrans" cxnId="{3DB27987-2E3B-421B-B767-816C0D367E7E}">
      <dgm:prSet/>
      <dgm:spPr/>
      <dgm:t>
        <a:bodyPr/>
        <a:lstStyle/>
        <a:p>
          <a:endParaRPr lang="en-US"/>
        </a:p>
      </dgm:t>
    </dgm:pt>
    <dgm:pt modelId="{48827B52-90E1-4BE8-91B7-74EEAF65D7E8}" type="sibTrans" cxnId="{3DB27987-2E3B-421B-B767-816C0D367E7E}">
      <dgm:prSet/>
      <dgm:spPr/>
      <dgm:t>
        <a:bodyPr/>
        <a:lstStyle/>
        <a:p>
          <a:endParaRPr lang="en-US"/>
        </a:p>
      </dgm:t>
    </dgm:pt>
    <dgm:pt modelId="{0141309A-7752-4945-9E79-5441E123544B}">
      <dgm:prSet/>
      <dgm:spPr/>
      <dgm:t>
        <a:bodyPr/>
        <a:lstStyle/>
        <a:p>
          <a:r>
            <a:rPr lang="en-US"/>
            <a:t>Switch your website to better host</a:t>
          </a:r>
        </a:p>
      </dgm:t>
    </dgm:pt>
    <dgm:pt modelId="{D587FD87-3DBA-4DD2-8853-D5E3837B3556}" type="parTrans" cxnId="{E956C715-DBDF-4829-A6FE-B72DECA3C5BB}">
      <dgm:prSet/>
      <dgm:spPr/>
      <dgm:t>
        <a:bodyPr/>
        <a:lstStyle/>
        <a:p>
          <a:endParaRPr lang="en-US"/>
        </a:p>
      </dgm:t>
    </dgm:pt>
    <dgm:pt modelId="{9A392450-D6F9-4384-A552-1B7F52C826E1}" type="sibTrans" cxnId="{E956C715-DBDF-4829-A6FE-B72DECA3C5BB}">
      <dgm:prSet/>
      <dgm:spPr/>
      <dgm:t>
        <a:bodyPr/>
        <a:lstStyle/>
        <a:p>
          <a:endParaRPr lang="en-US"/>
        </a:p>
      </dgm:t>
    </dgm:pt>
    <dgm:pt modelId="{A6D9915B-4F58-47A1-8787-6B46D1E200E8}">
      <dgm:prSet/>
      <dgm:spPr/>
      <dgm:t>
        <a:bodyPr/>
        <a:lstStyle/>
        <a:p>
          <a:r>
            <a:rPr lang="en-US"/>
            <a:t>Optimize</a:t>
          </a:r>
        </a:p>
      </dgm:t>
    </dgm:pt>
    <dgm:pt modelId="{610C55D2-ED63-4E6E-86A5-69B8F28F8D2F}" type="parTrans" cxnId="{0767FFA3-63E1-4426-B815-2A00A4860B31}">
      <dgm:prSet/>
      <dgm:spPr/>
      <dgm:t>
        <a:bodyPr/>
        <a:lstStyle/>
        <a:p>
          <a:endParaRPr lang="en-US"/>
        </a:p>
      </dgm:t>
    </dgm:pt>
    <dgm:pt modelId="{358A5C18-6C38-497F-9F99-BB0822EC2E38}" type="sibTrans" cxnId="{0767FFA3-63E1-4426-B815-2A00A4860B31}">
      <dgm:prSet/>
      <dgm:spPr/>
      <dgm:t>
        <a:bodyPr/>
        <a:lstStyle/>
        <a:p>
          <a:endParaRPr lang="en-US"/>
        </a:p>
      </dgm:t>
    </dgm:pt>
    <dgm:pt modelId="{E0D8F24E-8A09-4D36-9D10-523D590D5215}">
      <dgm:prSet/>
      <dgm:spPr/>
      <dgm:t>
        <a:bodyPr/>
        <a:lstStyle/>
        <a:p>
          <a:r>
            <a:rPr lang="en-US"/>
            <a:t>Optimize the size of images.</a:t>
          </a:r>
        </a:p>
      </dgm:t>
    </dgm:pt>
    <dgm:pt modelId="{FD160A04-FB18-4829-9DEF-0CA0BC213F55}" type="parTrans" cxnId="{319818EB-FC73-4472-B783-F83E84956C93}">
      <dgm:prSet/>
      <dgm:spPr/>
      <dgm:t>
        <a:bodyPr/>
        <a:lstStyle/>
        <a:p>
          <a:endParaRPr lang="en-US"/>
        </a:p>
      </dgm:t>
    </dgm:pt>
    <dgm:pt modelId="{24B7F43B-FCEE-4083-9A86-EBAFDBE52BC8}" type="sibTrans" cxnId="{319818EB-FC73-4472-B783-F83E84956C93}">
      <dgm:prSet/>
      <dgm:spPr/>
      <dgm:t>
        <a:bodyPr/>
        <a:lstStyle/>
        <a:p>
          <a:endParaRPr lang="en-US"/>
        </a:p>
      </dgm:t>
    </dgm:pt>
    <dgm:pt modelId="{B2B6F6C7-4A85-46CD-9312-6F4BA077411E}">
      <dgm:prSet/>
      <dgm:spPr/>
      <dgm:t>
        <a:bodyPr/>
        <a:lstStyle/>
        <a:p>
          <a:r>
            <a:rPr lang="en-US"/>
            <a:t>Number</a:t>
          </a:r>
        </a:p>
      </dgm:t>
    </dgm:pt>
    <dgm:pt modelId="{6D9A72EE-76F4-44B3-92B9-C2349247772D}" type="parTrans" cxnId="{9E7C17B5-6C47-41EB-A748-3DC5A23557A9}">
      <dgm:prSet/>
      <dgm:spPr/>
      <dgm:t>
        <a:bodyPr/>
        <a:lstStyle/>
        <a:p>
          <a:endParaRPr lang="en-US"/>
        </a:p>
      </dgm:t>
    </dgm:pt>
    <dgm:pt modelId="{3B8A5FE2-71C5-4944-93C2-6C7270DE1670}" type="sibTrans" cxnId="{9E7C17B5-6C47-41EB-A748-3DC5A23557A9}">
      <dgm:prSet/>
      <dgm:spPr/>
      <dgm:t>
        <a:bodyPr/>
        <a:lstStyle/>
        <a:p>
          <a:endParaRPr lang="en-US"/>
        </a:p>
      </dgm:t>
    </dgm:pt>
    <dgm:pt modelId="{FCB29BFF-1FD4-4A5F-AFEC-61588FE6579E}">
      <dgm:prSet/>
      <dgm:spPr/>
      <dgm:t>
        <a:bodyPr/>
        <a:lstStyle/>
        <a:p>
          <a:r>
            <a:rPr lang="en-US"/>
            <a:t>Number of plugins should be minimized.</a:t>
          </a:r>
        </a:p>
      </dgm:t>
    </dgm:pt>
    <dgm:pt modelId="{40A060EC-2515-4713-BC92-422980D2CB06}" type="parTrans" cxnId="{C1BF9B05-A03D-450D-A4C5-F7665BBBA02D}">
      <dgm:prSet/>
      <dgm:spPr/>
      <dgm:t>
        <a:bodyPr/>
        <a:lstStyle/>
        <a:p>
          <a:endParaRPr lang="en-US"/>
        </a:p>
      </dgm:t>
    </dgm:pt>
    <dgm:pt modelId="{CDCDACAD-2DA1-40D4-B9AD-E98CEC7328E4}" type="sibTrans" cxnId="{C1BF9B05-A03D-450D-A4C5-F7665BBBA02D}">
      <dgm:prSet/>
      <dgm:spPr/>
      <dgm:t>
        <a:bodyPr/>
        <a:lstStyle/>
        <a:p>
          <a:endParaRPr lang="en-US"/>
        </a:p>
      </dgm:t>
    </dgm:pt>
    <dgm:pt modelId="{FC2E341D-52B0-482E-A88B-65ACBC64C141}">
      <dgm:prSet/>
      <dgm:spPr/>
      <dgm:t>
        <a:bodyPr/>
        <a:lstStyle/>
        <a:p>
          <a:r>
            <a:rPr lang="en-US"/>
            <a:t>Use</a:t>
          </a:r>
        </a:p>
      </dgm:t>
    </dgm:pt>
    <dgm:pt modelId="{E26C06E9-3212-4C2A-AC83-BFEF1B1AE3B5}" type="parTrans" cxnId="{1B3923CE-EF3F-46CC-9C03-9FCF314D3190}">
      <dgm:prSet/>
      <dgm:spPr/>
      <dgm:t>
        <a:bodyPr/>
        <a:lstStyle/>
        <a:p>
          <a:endParaRPr lang="en-US"/>
        </a:p>
      </dgm:t>
    </dgm:pt>
    <dgm:pt modelId="{36601D9C-6A94-4EF6-AE75-3F6FAF352340}" type="sibTrans" cxnId="{1B3923CE-EF3F-46CC-9C03-9FCF314D3190}">
      <dgm:prSet/>
      <dgm:spPr/>
      <dgm:t>
        <a:bodyPr/>
        <a:lstStyle/>
        <a:p>
          <a:endParaRPr lang="en-US"/>
        </a:p>
      </dgm:t>
    </dgm:pt>
    <dgm:pt modelId="{11F64B55-DD1A-40A9-BF80-9005BC14CBF8}">
      <dgm:prSet/>
      <dgm:spPr/>
      <dgm:t>
        <a:bodyPr/>
        <a:lstStyle/>
        <a:p>
          <a:r>
            <a:rPr lang="en-US"/>
            <a:t>Use caching and make static content expire late in future </a:t>
          </a:r>
        </a:p>
      </dgm:t>
    </dgm:pt>
    <dgm:pt modelId="{D012923C-47DC-47B2-A396-4399268420DD}" type="parTrans" cxnId="{D74B61FF-A7BD-4972-8799-88EC8C9241AD}">
      <dgm:prSet/>
      <dgm:spPr/>
      <dgm:t>
        <a:bodyPr/>
        <a:lstStyle/>
        <a:p>
          <a:endParaRPr lang="en-US"/>
        </a:p>
      </dgm:t>
    </dgm:pt>
    <dgm:pt modelId="{C21DD72E-8945-4DA4-A629-9837E59510B9}" type="sibTrans" cxnId="{D74B61FF-A7BD-4972-8799-88EC8C9241AD}">
      <dgm:prSet/>
      <dgm:spPr/>
      <dgm:t>
        <a:bodyPr/>
        <a:lstStyle/>
        <a:p>
          <a:endParaRPr lang="en-US"/>
        </a:p>
      </dgm:t>
    </dgm:pt>
    <dgm:pt modelId="{EF659135-A424-46C0-97DC-C4D37637A51B}">
      <dgm:prSet/>
      <dgm:spPr/>
      <dgm:t>
        <a:bodyPr/>
        <a:lstStyle/>
        <a:p>
          <a:r>
            <a:rPr lang="en-US"/>
            <a:t>Reduce</a:t>
          </a:r>
        </a:p>
      </dgm:t>
    </dgm:pt>
    <dgm:pt modelId="{D6214344-0CE5-42CA-9ADB-65E2D4AE48CC}" type="parTrans" cxnId="{24D9A4C4-C04D-4262-8055-1D4C706D640A}">
      <dgm:prSet/>
      <dgm:spPr/>
      <dgm:t>
        <a:bodyPr/>
        <a:lstStyle/>
        <a:p>
          <a:endParaRPr lang="en-US"/>
        </a:p>
      </dgm:t>
    </dgm:pt>
    <dgm:pt modelId="{A05F5B55-B06A-4BF8-8A24-CE3C2A9508BC}" type="sibTrans" cxnId="{24D9A4C4-C04D-4262-8055-1D4C706D640A}">
      <dgm:prSet/>
      <dgm:spPr/>
      <dgm:t>
        <a:bodyPr/>
        <a:lstStyle/>
        <a:p>
          <a:endParaRPr lang="en-US"/>
        </a:p>
      </dgm:t>
    </dgm:pt>
    <dgm:pt modelId="{0E61F86D-3B69-458F-8C55-D98B077467FF}">
      <dgm:prSet/>
      <dgm:spPr/>
      <dgm:t>
        <a:bodyPr/>
        <a:lstStyle/>
        <a:p>
          <a:r>
            <a:rPr lang="en-US"/>
            <a:t>Reduce redirects</a:t>
          </a:r>
        </a:p>
      </dgm:t>
    </dgm:pt>
    <dgm:pt modelId="{22FCF853-72F7-49FF-916A-6CE75B92F249}" type="parTrans" cxnId="{E55D5502-12A5-455A-AA2B-433BBC742BE5}">
      <dgm:prSet/>
      <dgm:spPr/>
      <dgm:t>
        <a:bodyPr/>
        <a:lstStyle/>
        <a:p>
          <a:endParaRPr lang="en-US"/>
        </a:p>
      </dgm:t>
    </dgm:pt>
    <dgm:pt modelId="{8B22E874-1B38-4018-8382-B555931DDD7B}" type="sibTrans" cxnId="{E55D5502-12A5-455A-AA2B-433BBC742BE5}">
      <dgm:prSet/>
      <dgm:spPr/>
      <dgm:t>
        <a:bodyPr/>
        <a:lstStyle/>
        <a:p>
          <a:endParaRPr lang="en-US"/>
        </a:p>
      </dgm:t>
    </dgm:pt>
    <dgm:pt modelId="{16E54905-09D0-4DD7-BD24-B3E86D56C80A}">
      <dgm:prSet/>
      <dgm:spPr/>
      <dgm:t>
        <a:bodyPr/>
        <a:lstStyle/>
        <a:p>
          <a:r>
            <a:rPr lang="en-US"/>
            <a:t>Implement</a:t>
          </a:r>
        </a:p>
      </dgm:t>
    </dgm:pt>
    <dgm:pt modelId="{EF18A837-B3A9-4771-AC9A-972EDD455EA4}" type="parTrans" cxnId="{FE624F65-20BD-4CA0-B197-3E5300A74805}">
      <dgm:prSet/>
      <dgm:spPr/>
      <dgm:t>
        <a:bodyPr/>
        <a:lstStyle/>
        <a:p>
          <a:endParaRPr lang="en-US"/>
        </a:p>
      </dgm:t>
    </dgm:pt>
    <dgm:pt modelId="{B71482C8-596B-4D38-B9E4-44ADA522C534}" type="sibTrans" cxnId="{FE624F65-20BD-4CA0-B197-3E5300A74805}">
      <dgm:prSet/>
      <dgm:spPr/>
      <dgm:t>
        <a:bodyPr/>
        <a:lstStyle/>
        <a:p>
          <a:endParaRPr lang="en-US"/>
        </a:p>
      </dgm:t>
    </dgm:pt>
    <dgm:pt modelId="{425B784F-ABD0-4062-9C69-761988C33217}">
      <dgm:prSet/>
      <dgm:spPr/>
      <dgm:t>
        <a:bodyPr/>
        <a:lstStyle/>
        <a:p>
          <a:r>
            <a:rPr lang="en-US"/>
            <a:t>Implement HTTP/2(and HTTPS)</a:t>
          </a:r>
        </a:p>
      </dgm:t>
    </dgm:pt>
    <dgm:pt modelId="{9B8C465C-9D4D-4217-A822-B4E09A27E923}" type="parTrans" cxnId="{E1B95C31-4639-4FA9-BED8-0EB56C523C9E}">
      <dgm:prSet/>
      <dgm:spPr/>
      <dgm:t>
        <a:bodyPr/>
        <a:lstStyle/>
        <a:p>
          <a:endParaRPr lang="en-US"/>
        </a:p>
      </dgm:t>
    </dgm:pt>
    <dgm:pt modelId="{C415CBBA-374F-4608-9D24-AB5636555B11}" type="sibTrans" cxnId="{E1B95C31-4639-4FA9-BED8-0EB56C523C9E}">
      <dgm:prSet/>
      <dgm:spPr/>
      <dgm:t>
        <a:bodyPr/>
        <a:lstStyle/>
        <a:p>
          <a:endParaRPr lang="en-US"/>
        </a:p>
      </dgm:t>
    </dgm:pt>
    <dgm:pt modelId="{2143A0F9-4443-468C-A3F1-23386EEE1CB3}">
      <dgm:prSet/>
      <dgm:spPr/>
      <dgm:t>
        <a:bodyPr/>
        <a:lstStyle/>
        <a:p>
          <a:r>
            <a:rPr lang="en-US"/>
            <a:t>Minimize</a:t>
          </a:r>
        </a:p>
      </dgm:t>
    </dgm:pt>
    <dgm:pt modelId="{E3CFCFFD-A828-474D-A68D-A053C8677011}" type="parTrans" cxnId="{5D6A4990-7787-4CB5-942B-C4D4CA5BCEF8}">
      <dgm:prSet/>
      <dgm:spPr/>
      <dgm:t>
        <a:bodyPr/>
        <a:lstStyle/>
        <a:p>
          <a:endParaRPr lang="en-US"/>
        </a:p>
      </dgm:t>
    </dgm:pt>
    <dgm:pt modelId="{F8E86A16-EDD6-496D-807A-7E7CBB9CE9B8}" type="sibTrans" cxnId="{5D6A4990-7787-4CB5-942B-C4D4CA5BCEF8}">
      <dgm:prSet/>
      <dgm:spPr/>
      <dgm:t>
        <a:bodyPr/>
        <a:lstStyle/>
        <a:p>
          <a:endParaRPr lang="en-US"/>
        </a:p>
      </dgm:t>
    </dgm:pt>
    <dgm:pt modelId="{7934BB31-14EC-456F-B5D1-A6253C9FB8EE}">
      <dgm:prSet/>
      <dgm:spPr/>
      <dgm:t>
        <a:bodyPr/>
        <a:lstStyle/>
        <a:p>
          <a:r>
            <a:rPr lang="en-US"/>
            <a:t>Minimize the number of JavaScript and CSS files</a:t>
          </a:r>
        </a:p>
      </dgm:t>
    </dgm:pt>
    <dgm:pt modelId="{843AB300-9A88-4892-A943-E1603D973A92}" type="parTrans" cxnId="{D242135B-3BDB-4884-8DEF-AEFA292B289C}">
      <dgm:prSet/>
      <dgm:spPr/>
      <dgm:t>
        <a:bodyPr/>
        <a:lstStyle/>
        <a:p>
          <a:endParaRPr lang="en-US"/>
        </a:p>
      </dgm:t>
    </dgm:pt>
    <dgm:pt modelId="{E13DBC15-D01C-49A8-B456-7951D6A0BC9C}" type="sibTrans" cxnId="{D242135B-3BDB-4884-8DEF-AEFA292B289C}">
      <dgm:prSet/>
      <dgm:spPr/>
      <dgm:t>
        <a:bodyPr/>
        <a:lstStyle/>
        <a:p>
          <a:endParaRPr lang="en-US"/>
        </a:p>
      </dgm:t>
    </dgm:pt>
    <dgm:pt modelId="{50F2D7DE-186B-4998-8B41-A532988A4486}" type="pres">
      <dgm:prSet presAssocID="{C69491BA-EFD0-4582-8C96-2129F38CC221}" presName="Name0" presStyleCnt="0">
        <dgm:presLayoutVars>
          <dgm:dir/>
          <dgm:animLvl val="lvl"/>
          <dgm:resizeHandles val="exact"/>
        </dgm:presLayoutVars>
      </dgm:prSet>
      <dgm:spPr/>
    </dgm:pt>
    <dgm:pt modelId="{12E9E0EA-AEE1-478A-925D-30C52FAA5B93}" type="pres">
      <dgm:prSet presAssocID="{C6064594-2A3F-47F4-8600-04796C9D39A0}" presName="linNode" presStyleCnt="0"/>
      <dgm:spPr/>
    </dgm:pt>
    <dgm:pt modelId="{55D1922C-00EA-4451-B1DD-AB96FBB8B263}" type="pres">
      <dgm:prSet presAssocID="{C6064594-2A3F-47F4-8600-04796C9D39A0}" presName="parentText" presStyleLbl="alignNode1" presStyleIdx="0" presStyleCnt="9">
        <dgm:presLayoutVars>
          <dgm:chMax val="1"/>
          <dgm:bulletEnabled/>
        </dgm:presLayoutVars>
      </dgm:prSet>
      <dgm:spPr/>
    </dgm:pt>
    <dgm:pt modelId="{896252EF-263F-47F4-9F4D-4D10E9474E15}" type="pres">
      <dgm:prSet presAssocID="{C6064594-2A3F-47F4-8600-04796C9D39A0}" presName="descendantText" presStyleLbl="alignAccFollowNode1" presStyleIdx="0" presStyleCnt="9">
        <dgm:presLayoutVars>
          <dgm:bulletEnabled/>
        </dgm:presLayoutVars>
      </dgm:prSet>
      <dgm:spPr/>
    </dgm:pt>
    <dgm:pt modelId="{536CC603-0A91-4AFA-AF9F-D973552F776F}" type="pres">
      <dgm:prSet presAssocID="{5843C38A-F3C2-4C68-BC5A-741C13EE9AFA}" presName="sp" presStyleCnt="0"/>
      <dgm:spPr/>
    </dgm:pt>
    <dgm:pt modelId="{1EDDF083-8943-4ED9-95FA-FF99A57AF70B}" type="pres">
      <dgm:prSet presAssocID="{2877E6C0-2ABC-4AA2-A309-A2F2F590D3EC}" presName="linNode" presStyleCnt="0"/>
      <dgm:spPr/>
    </dgm:pt>
    <dgm:pt modelId="{DDAC9A67-3053-4BAD-B197-1F943B2C7547}" type="pres">
      <dgm:prSet presAssocID="{2877E6C0-2ABC-4AA2-A309-A2F2F590D3EC}" presName="parentText" presStyleLbl="alignNode1" presStyleIdx="1" presStyleCnt="9">
        <dgm:presLayoutVars>
          <dgm:chMax val="1"/>
          <dgm:bulletEnabled/>
        </dgm:presLayoutVars>
      </dgm:prSet>
      <dgm:spPr/>
    </dgm:pt>
    <dgm:pt modelId="{1228154A-8348-48F5-A97D-73E18CE9690D}" type="pres">
      <dgm:prSet presAssocID="{2877E6C0-2ABC-4AA2-A309-A2F2F590D3EC}" presName="descendantText" presStyleLbl="alignAccFollowNode1" presStyleIdx="1" presStyleCnt="9">
        <dgm:presLayoutVars>
          <dgm:bulletEnabled/>
        </dgm:presLayoutVars>
      </dgm:prSet>
      <dgm:spPr/>
    </dgm:pt>
    <dgm:pt modelId="{EF191F16-71DC-44A0-89E2-2FD0E16A6BF1}" type="pres">
      <dgm:prSet presAssocID="{4FDEA2C8-F7FD-4EFC-A149-BE7FA9B33516}" presName="sp" presStyleCnt="0"/>
      <dgm:spPr/>
    </dgm:pt>
    <dgm:pt modelId="{53DE3338-0E74-4BA0-A954-1C7B51AE2941}" type="pres">
      <dgm:prSet presAssocID="{9965A96E-1371-471B-BBDB-9F1B001065B4}" presName="linNode" presStyleCnt="0"/>
      <dgm:spPr/>
    </dgm:pt>
    <dgm:pt modelId="{80AE0D99-631A-4EC0-BE0E-2CAB26B87C59}" type="pres">
      <dgm:prSet presAssocID="{9965A96E-1371-471B-BBDB-9F1B001065B4}" presName="parentText" presStyleLbl="alignNode1" presStyleIdx="2" presStyleCnt="9">
        <dgm:presLayoutVars>
          <dgm:chMax val="1"/>
          <dgm:bulletEnabled/>
        </dgm:presLayoutVars>
      </dgm:prSet>
      <dgm:spPr/>
    </dgm:pt>
    <dgm:pt modelId="{FFD7C999-66D6-4BF7-AB6B-49336BBF8612}" type="pres">
      <dgm:prSet presAssocID="{9965A96E-1371-471B-BBDB-9F1B001065B4}" presName="descendantText" presStyleLbl="alignAccFollowNode1" presStyleIdx="2" presStyleCnt="9">
        <dgm:presLayoutVars>
          <dgm:bulletEnabled/>
        </dgm:presLayoutVars>
      </dgm:prSet>
      <dgm:spPr/>
    </dgm:pt>
    <dgm:pt modelId="{446A2581-ABAE-45CF-8AC4-60C1F272176B}" type="pres">
      <dgm:prSet presAssocID="{48827B52-90E1-4BE8-91B7-74EEAF65D7E8}" presName="sp" presStyleCnt="0"/>
      <dgm:spPr/>
    </dgm:pt>
    <dgm:pt modelId="{9E36E724-9379-46D5-B901-CF92B55B05EB}" type="pres">
      <dgm:prSet presAssocID="{A6D9915B-4F58-47A1-8787-6B46D1E200E8}" presName="linNode" presStyleCnt="0"/>
      <dgm:spPr/>
    </dgm:pt>
    <dgm:pt modelId="{7A622A50-1D4D-41E0-B3FC-8D0A9FFBB308}" type="pres">
      <dgm:prSet presAssocID="{A6D9915B-4F58-47A1-8787-6B46D1E200E8}" presName="parentText" presStyleLbl="alignNode1" presStyleIdx="3" presStyleCnt="9">
        <dgm:presLayoutVars>
          <dgm:chMax val="1"/>
          <dgm:bulletEnabled/>
        </dgm:presLayoutVars>
      </dgm:prSet>
      <dgm:spPr/>
    </dgm:pt>
    <dgm:pt modelId="{ACB1D27C-A785-43DB-A023-F3D0C6F9BC2D}" type="pres">
      <dgm:prSet presAssocID="{A6D9915B-4F58-47A1-8787-6B46D1E200E8}" presName="descendantText" presStyleLbl="alignAccFollowNode1" presStyleIdx="3" presStyleCnt="9">
        <dgm:presLayoutVars>
          <dgm:bulletEnabled/>
        </dgm:presLayoutVars>
      </dgm:prSet>
      <dgm:spPr/>
    </dgm:pt>
    <dgm:pt modelId="{D00EB845-F60C-446C-B83E-F0991B2BEA7B}" type="pres">
      <dgm:prSet presAssocID="{358A5C18-6C38-497F-9F99-BB0822EC2E38}" presName="sp" presStyleCnt="0"/>
      <dgm:spPr/>
    </dgm:pt>
    <dgm:pt modelId="{9544C682-7606-4E16-ABE9-C7DA089251D1}" type="pres">
      <dgm:prSet presAssocID="{B2B6F6C7-4A85-46CD-9312-6F4BA077411E}" presName="linNode" presStyleCnt="0"/>
      <dgm:spPr/>
    </dgm:pt>
    <dgm:pt modelId="{1A9A2A7D-AE5F-4B1C-9BA4-C5374A943EDF}" type="pres">
      <dgm:prSet presAssocID="{B2B6F6C7-4A85-46CD-9312-6F4BA077411E}" presName="parentText" presStyleLbl="alignNode1" presStyleIdx="4" presStyleCnt="9">
        <dgm:presLayoutVars>
          <dgm:chMax val="1"/>
          <dgm:bulletEnabled/>
        </dgm:presLayoutVars>
      </dgm:prSet>
      <dgm:spPr/>
    </dgm:pt>
    <dgm:pt modelId="{F58ECBF8-AAAE-443F-BE95-20293864C63A}" type="pres">
      <dgm:prSet presAssocID="{B2B6F6C7-4A85-46CD-9312-6F4BA077411E}" presName="descendantText" presStyleLbl="alignAccFollowNode1" presStyleIdx="4" presStyleCnt="9">
        <dgm:presLayoutVars>
          <dgm:bulletEnabled/>
        </dgm:presLayoutVars>
      </dgm:prSet>
      <dgm:spPr/>
    </dgm:pt>
    <dgm:pt modelId="{905675DD-B55E-4BCC-AB46-C8F31ACEEFF3}" type="pres">
      <dgm:prSet presAssocID="{3B8A5FE2-71C5-4944-93C2-6C7270DE1670}" presName="sp" presStyleCnt="0"/>
      <dgm:spPr/>
    </dgm:pt>
    <dgm:pt modelId="{24EE7E4B-85AA-47DC-BE9A-0F2FD042ABCA}" type="pres">
      <dgm:prSet presAssocID="{FC2E341D-52B0-482E-A88B-65ACBC64C141}" presName="linNode" presStyleCnt="0"/>
      <dgm:spPr/>
    </dgm:pt>
    <dgm:pt modelId="{C6078338-6847-4EDE-A904-9E8BA765E8FA}" type="pres">
      <dgm:prSet presAssocID="{FC2E341D-52B0-482E-A88B-65ACBC64C141}" presName="parentText" presStyleLbl="alignNode1" presStyleIdx="5" presStyleCnt="9">
        <dgm:presLayoutVars>
          <dgm:chMax val="1"/>
          <dgm:bulletEnabled/>
        </dgm:presLayoutVars>
      </dgm:prSet>
      <dgm:spPr/>
    </dgm:pt>
    <dgm:pt modelId="{F9388165-0453-464E-B4A8-E487E50C9D42}" type="pres">
      <dgm:prSet presAssocID="{FC2E341D-52B0-482E-A88B-65ACBC64C141}" presName="descendantText" presStyleLbl="alignAccFollowNode1" presStyleIdx="5" presStyleCnt="9">
        <dgm:presLayoutVars>
          <dgm:bulletEnabled/>
        </dgm:presLayoutVars>
      </dgm:prSet>
      <dgm:spPr/>
    </dgm:pt>
    <dgm:pt modelId="{2A1D3BAB-41DE-40F1-AB92-D6241FDB9A40}" type="pres">
      <dgm:prSet presAssocID="{36601D9C-6A94-4EF6-AE75-3F6FAF352340}" presName="sp" presStyleCnt="0"/>
      <dgm:spPr/>
    </dgm:pt>
    <dgm:pt modelId="{7260AA01-943A-4C89-BAC6-438DED4BEA1A}" type="pres">
      <dgm:prSet presAssocID="{EF659135-A424-46C0-97DC-C4D37637A51B}" presName="linNode" presStyleCnt="0"/>
      <dgm:spPr/>
    </dgm:pt>
    <dgm:pt modelId="{DA736B01-F840-4BD4-BA64-01608DD98638}" type="pres">
      <dgm:prSet presAssocID="{EF659135-A424-46C0-97DC-C4D37637A51B}" presName="parentText" presStyleLbl="alignNode1" presStyleIdx="6" presStyleCnt="9">
        <dgm:presLayoutVars>
          <dgm:chMax val="1"/>
          <dgm:bulletEnabled/>
        </dgm:presLayoutVars>
      </dgm:prSet>
      <dgm:spPr/>
    </dgm:pt>
    <dgm:pt modelId="{35955BDB-CE92-4AAD-8B77-D76E6717F858}" type="pres">
      <dgm:prSet presAssocID="{EF659135-A424-46C0-97DC-C4D37637A51B}" presName="descendantText" presStyleLbl="alignAccFollowNode1" presStyleIdx="6" presStyleCnt="9">
        <dgm:presLayoutVars>
          <dgm:bulletEnabled/>
        </dgm:presLayoutVars>
      </dgm:prSet>
      <dgm:spPr/>
    </dgm:pt>
    <dgm:pt modelId="{A7524CD0-C064-4F3F-9B99-B0D8159F5751}" type="pres">
      <dgm:prSet presAssocID="{A05F5B55-B06A-4BF8-8A24-CE3C2A9508BC}" presName="sp" presStyleCnt="0"/>
      <dgm:spPr/>
    </dgm:pt>
    <dgm:pt modelId="{274494BA-9808-4E44-967E-76BF2E438023}" type="pres">
      <dgm:prSet presAssocID="{16E54905-09D0-4DD7-BD24-B3E86D56C80A}" presName="linNode" presStyleCnt="0"/>
      <dgm:spPr/>
    </dgm:pt>
    <dgm:pt modelId="{14C4EF07-0273-4242-B193-074CE1B485CD}" type="pres">
      <dgm:prSet presAssocID="{16E54905-09D0-4DD7-BD24-B3E86D56C80A}" presName="parentText" presStyleLbl="alignNode1" presStyleIdx="7" presStyleCnt="9">
        <dgm:presLayoutVars>
          <dgm:chMax val="1"/>
          <dgm:bulletEnabled/>
        </dgm:presLayoutVars>
      </dgm:prSet>
      <dgm:spPr/>
    </dgm:pt>
    <dgm:pt modelId="{5FAB26AE-F721-42A1-9452-31820E629121}" type="pres">
      <dgm:prSet presAssocID="{16E54905-09D0-4DD7-BD24-B3E86D56C80A}" presName="descendantText" presStyleLbl="alignAccFollowNode1" presStyleIdx="7" presStyleCnt="9">
        <dgm:presLayoutVars>
          <dgm:bulletEnabled/>
        </dgm:presLayoutVars>
      </dgm:prSet>
      <dgm:spPr/>
    </dgm:pt>
    <dgm:pt modelId="{8168E533-3897-4D1A-8419-E51E9668F2CD}" type="pres">
      <dgm:prSet presAssocID="{B71482C8-596B-4D38-B9E4-44ADA522C534}" presName="sp" presStyleCnt="0"/>
      <dgm:spPr/>
    </dgm:pt>
    <dgm:pt modelId="{B3331F0B-9A72-43A5-933F-09C9B020DA76}" type="pres">
      <dgm:prSet presAssocID="{2143A0F9-4443-468C-A3F1-23386EEE1CB3}" presName="linNode" presStyleCnt="0"/>
      <dgm:spPr/>
    </dgm:pt>
    <dgm:pt modelId="{359DF642-D023-4677-9312-31C28B346D08}" type="pres">
      <dgm:prSet presAssocID="{2143A0F9-4443-468C-A3F1-23386EEE1CB3}" presName="parentText" presStyleLbl="alignNode1" presStyleIdx="8" presStyleCnt="9">
        <dgm:presLayoutVars>
          <dgm:chMax val="1"/>
          <dgm:bulletEnabled/>
        </dgm:presLayoutVars>
      </dgm:prSet>
      <dgm:spPr/>
    </dgm:pt>
    <dgm:pt modelId="{D55F6E87-5AA8-4641-AE75-BC0E7EE842D9}" type="pres">
      <dgm:prSet presAssocID="{2143A0F9-4443-468C-A3F1-23386EEE1CB3}" presName="descendantText" presStyleLbl="alignAccFollowNode1" presStyleIdx="8" presStyleCnt="9">
        <dgm:presLayoutVars>
          <dgm:bulletEnabled/>
        </dgm:presLayoutVars>
      </dgm:prSet>
      <dgm:spPr/>
    </dgm:pt>
  </dgm:ptLst>
  <dgm:cxnLst>
    <dgm:cxn modelId="{E55D5502-12A5-455A-AA2B-433BBC742BE5}" srcId="{EF659135-A424-46C0-97DC-C4D37637A51B}" destId="{0E61F86D-3B69-458F-8C55-D98B077467FF}" srcOrd="0" destOrd="0" parTransId="{22FCF853-72F7-49FF-916A-6CE75B92F249}" sibTransId="{8B22E874-1B38-4018-8382-B555931DDD7B}"/>
    <dgm:cxn modelId="{C1BF9B05-A03D-450D-A4C5-F7665BBBA02D}" srcId="{B2B6F6C7-4A85-46CD-9312-6F4BA077411E}" destId="{FCB29BFF-1FD4-4A5F-AFEC-61588FE6579E}" srcOrd="0" destOrd="0" parTransId="{40A060EC-2515-4713-BC92-422980D2CB06}" sibTransId="{CDCDACAD-2DA1-40D4-B9AD-E98CEC7328E4}"/>
    <dgm:cxn modelId="{C8A0820E-644D-499E-947F-3826F628E7E6}" srcId="{2877E6C0-2ABC-4AA2-A309-A2F2F590D3EC}" destId="{E5ED9689-8DCA-4E65-8C3F-95E7C507AB60}" srcOrd="0" destOrd="0" parTransId="{24CC0D09-E9BE-4FA2-B8C6-17C75672FACD}" sibTransId="{FF7004EB-B675-4CBB-99DA-E5FF72A9B3CD}"/>
    <dgm:cxn modelId="{E956C715-DBDF-4829-A6FE-B72DECA3C5BB}" srcId="{9965A96E-1371-471B-BBDB-9F1B001065B4}" destId="{0141309A-7752-4945-9E79-5441E123544B}" srcOrd="0" destOrd="0" parTransId="{D587FD87-3DBA-4DD2-8853-D5E3837B3556}" sibTransId="{9A392450-D6F9-4384-A552-1B7F52C826E1}"/>
    <dgm:cxn modelId="{30A6541B-037B-42D1-A629-E95F274A8135}" type="presOf" srcId="{B2B6F6C7-4A85-46CD-9312-6F4BA077411E}" destId="{1A9A2A7D-AE5F-4B1C-9BA4-C5374A943EDF}" srcOrd="0" destOrd="0" presId="urn:microsoft.com/office/officeart/2016/7/layout/VerticalSolidActionList"/>
    <dgm:cxn modelId="{00220E22-015F-4A59-AE6D-BCC25B257B83}" srcId="{C6064594-2A3F-47F4-8600-04796C9D39A0}" destId="{10D1C908-9E21-4B06-AA30-75E80D03776C}" srcOrd="0" destOrd="0" parTransId="{D35F013B-9871-4261-BA47-B3ACD19EAFBB}" sibTransId="{A7D73F5E-2271-4079-B35F-013B217DF207}"/>
    <dgm:cxn modelId="{B12C2F25-101A-4A39-AF50-13BDE1C5F455}" type="presOf" srcId="{10D1C908-9E21-4B06-AA30-75E80D03776C}" destId="{896252EF-263F-47F4-9F4D-4D10E9474E15}" srcOrd="0" destOrd="0" presId="urn:microsoft.com/office/officeart/2016/7/layout/VerticalSolidActionList"/>
    <dgm:cxn modelId="{E1B95C31-4639-4FA9-BED8-0EB56C523C9E}" srcId="{16E54905-09D0-4DD7-BD24-B3E86D56C80A}" destId="{425B784F-ABD0-4062-9C69-761988C33217}" srcOrd="0" destOrd="0" parTransId="{9B8C465C-9D4D-4217-A822-B4E09A27E923}" sibTransId="{C415CBBA-374F-4608-9D24-AB5636555B11}"/>
    <dgm:cxn modelId="{D242135B-3BDB-4884-8DEF-AEFA292B289C}" srcId="{2143A0F9-4443-468C-A3F1-23386EEE1CB3}" destId="{7934BB31-14EC-456F-B5D1-A6253C9FB8EE}" srcOrd="0" destOrd="0" parTransId="{843AB300-9A88-4892-A943-E1603D973A92}" sibTransId="{E13DBC15-D01C-49A8-B456-7951D6A0BC9C}"/>
    <dgm:cxn modelId="{FE624F65-20BD-4CA0-B197-3E5300A74805}" srcId="{C69491BA-EFD0-4582-8C96-2129F38CC221}" destId="{16E54905-09D0-4DD7-BD24-B3E86D56C80A}" srcOrd="7" destOrd="0" parTransId="{EF18A837-B3A9-4771-AC9A-972EDD455EA4}" sibTransId="{B71482C8-596B-4D38-B9E4-44ADA522C534}"/>
    <dgm:cxn modelId="{39C90E48-C5BA-48B3-9B88-55BE3528DEB8}" type="presOf" srcId="{A6D9915B-4F58-47A1-8787-6B46D1E200E8}" destId="{7A622A50-1D4D-41E0-B3FC-8D0A9FFBB308}" srcOrd="0" destOrd="0" presId="urn:microsoft.com/office/officeart/2016/7/layout/VerticalSolidActionList"/>
    <dgm:cxn modelId="{5C74F14F-180E-4559-9E45-CC7C236334EC}" srcId="{C69491BA-EFD0-4582-8C96-2129F38CC221}" destId="{2877E6C0-2ABC-4AA2-A309-A2F2F590D3EC}" srcOrd="1" destOrd="0" parTransId="{4DD6CC4D-79C7-4FF8-AEC7-6CF258ED33AF}" sibTransId="{4FDEA2C8-F7FD-4EFC-A149-BE7FA9B33516}"/>
    <dgm:cxn modelId="{1CBD9170-3D30-495C-A838-C165EE453792}" type="presOf" srcId="{16E54905-09D0-4DD7-BD24-B3E86D56C80A}" destId="{14C4EF07-0273-4242-B193-074CE1B485CD}" srcOrd="0" destOrd="0" presId="urn:microsoft.com/office/officeart/2016/7/layout/VerticalSolidActionList"/>
    <dgm:cxn modelId="{94570251-1E53-41BD-A058-C0DF834200E7}" type="presOf" srcId="{C69491BA-EFD0-4582-8C96-2129F38CC221}" destId="{50F2D7DE-186B-4998-8B41-A532988A4486}" srcOrd="0" destOrd="0" presId="urn:microsoft.com/office/officeart/2016/7/layout/VerticalSolidActionList"/>
    <dgm:cxn modelId="{C574B774-61D8-4B19-ACB3-0426D785F352}" type="presOf" srcId="{FC2E341D-52B0-482E-A88B-65ACBC64C141}" destId="{C6078338-6847-4EDE-A904-9E8BA765E8FA}" srcOrd="0" destOrd="0" presId="urn:microsoft.com/office/officeart/2016/7/layout/VerticalSolidActionList"/>
    <dgm:cxn modelId="{0EED6580-1FA0-4AEA-B323-D1ECD6FC4ED4}" type="presOf" srcId="{0141309A-7752-4945-9E79-5441E123544B}" destId="{FFD7C999-66D6-4BF7-AB6B-49336BBF8612}" srcOrd="0" destOrd="0" presId="urn:microsoft.com/office/officeart/2016/7/layout/VerticalSolidActionList"/>
    <dgm:cxn modelId="{37668383-4C8D-4EC2-917A-0793C1903985}" type="presOf" srcId="{E0D8F24E-8A09-4D36-9D10-523D590D5215}" destId="{ACB1D27C-A785-43DB-A023-F3D0C6F9BC2D}" srcOrd="0" destOrd="0" presId="urn:microsoft.com/office/officeart/2016/7/layout/VerticalSolidActionList"/>
    <dgm:cxn modelId="{3DB27987-2E3B-421B-B767-816C0D367E7E}" srcId="{C69491BA-EFD0-4582-8C96-2129F38CC221}" destId="{9965A96E-1371-471B-BBDB-9F1B001065B4}" srcOrd="2" destOrd="0" parTransId="{74202C64-840D-435E-BE4C-2BE5B45D6D5F}" sibTransId="{48827B52-90E1-4BE8-91B7-74EEAF65D7E8}"/>
    <dgm:cxn modelId="{0B9A4B8A-A7F3-4DCF-9EDA-3512237FC107}" srcId="{C69491BA-EFD0-4582-8C96-2129F38CC221}" destId="{C6064594-2A3F-47F4-8600-04796C9D39A0}" srcOrd="0" destOrd="0" parTransId="{F27E02EC-2D94-4BDC-B091-23E262A321C6}" sibTransId="{5843C38A-F3C2-4C68-BC5A-741C13EE9AFA}"/>
    <dgm:cxn modelId="{F8EC8D8A-2E55-4042-A2C1-B15B868E386E}" type="presOf" srcId="{0E61F86D-3B69-458F-8C55-D98B077467FF}" destId="{35955BDB-CE92-4AAD-8B77-D76E6717F858}" srcOrd="0" destOrd="0" presId="urn:microsoft.com/office/officeart/2016/7/layout/VerticalSolidActionList"/>
    <dgm:cxn modelId="{D450F78C-D010-435B-94F9-9D538E327A16}" type="presOf" srcId="{9965A96E-1371-471B-BBDB-9F1B001065B4}" destId="{80AE0D99-631A-4EC0-BE0E-2CAB26B87C59}" srcOrd="0" destOrd="0" presId="urn:microsoft.com/office/officeart/2016/7/layout/VerticalSolidActionList"/>
    <dgm:cxn modelId="{5D6A4990-7787-4CB5-942B-C4D4CA5BCEF8}" srcId="{C69491BA-EFD0-4582-8C96-2129F38CC221}" destId="{2143A0F9-4443-468C-A3F1-23386EEE1CB3}" srcOrd="8" destOrd="0" parTransId="{E3CFCFFD-A828-474D-A68D-A053C8677011}" sibTransId="{F8E86A16-EDD6-496D-807A-7E7CBB9CE9B8}"/>
    <dgm:cxn modelId="{D3AC4F94-EEC0-48D1-B072-B74D0E09F8B7}" type="presOf" srcId="{2877E6C0-2ABC-4AA2-A309-A2F2F590D3EC}" destId="{DDAC9A67-3053-4BAD-B197-1F943B2C7547}" srcOrd="0" destOrd="0" presId="urn:microsoft.com/office/officeart/2016/7/layout/VerticalSolidActionList"/>
    <dgm:cxn modelId="{1C2367A2-9258-4A51-A975-FE835CF1D580}" type="presOf" srcId="{425B784F-ABD0-4062-9C69-761988C33217}" destId="{5FAB26AE-F721-42A1-9452-31820E629121}" srcOrd="0" destOrd="0" presId="urn:microsoft.com/office/officeart/2016/7/layout/VerticalSolidActionList"/>
    <dgm:cxn modelId="{4A2844A3-F75A-40F2-8313-5E012B836160}" type="presOf" srcId="{7934BB31-14EC-456F-B5D1-A6253C9FB8EE}" destId="{D55F6E87-5AA8-4641-AE75-BC0E7EE842D9}" srcOrd="0" destOrd="0" presId="urn:microsoft.com/office/officeart/2016/7/layout/VerticalSolidActionList"/>
    <dgm:cxn modelId="{0767FFA3-63E1-4426-B815-2A00A4860B31}" srcId="{C69491BA-EFD0-4582-8C96-2129F38CC221}" destId="{A6D9915B-4F58-47A1-8787-6B46D1E200E8}" srcOrd="3" destOrd="0" parTransId="{610C55D2-ED63-4E6E-86A5-69B8F28F8D2F}" sibTransId="{358A5C18-6C38-497F-9F99-BB0822EC2E38}"/>
    <dgm:cxn modelId="{9E7C17B5-6C47-41EB-A748-3DC5A23557A9}" srcId="{C69491BA-EFD0-4582-8C96-2129F38CC221}" destId="{B2B6F6C7-4A85-46CD-9312-6F4BA077411E}" srcOrd="4" destOrd="0" parTransId="{6D9A72EE-76F4-44B3-92B9-C2349247772D}" sibTransId="{3B8A5FE2-71C5-4944-93C2-6C7270DE1670}"/>
    <dgm:cxn modelId="{34CE20BB-FC34-4720-94AE-FBB3972B63C1}" type="presOf" srcId="{C6064594-2A3F-47F4-8600-04796C9D39A0}" destId="{55D1922C-00EA-4451-B1DD-AB96FBB8B263}" srcOrd="0" destOrd="0" presId="urn:microsoft.com/office/officeart/2016/7/layout/VerticalSolidActionList"/>
    <dgm:cxn modelId="{440D24C4-0CF8-4E8C-8450-75B7FF9881A3}" type="presOf" srcId="{EF659135-A424-46C0-97DC-C4D37637A51B}" destId="{DA736B01-F840-4BD4-BA64-01608DD98638}" srcOrd="0" destOrd="0" presId="urn:microsoft.com/office/officeart/2016/7/layout/VerticalSolidActionList"/>
    <dgm:cxn modelId="{24D9A4C4-C04D-4262-8055-1D4C706D640A}" srcId="{C69491BA-EFD0-4582-8C96-2129F38CC221}" destId="{EF659135-A424-46C0-97DC-C4D37637A51B}" srcOrd="6" destOrd="0" parTransId="{D6214344-0CE5-42CA-9ADB-65E2D4AE48CC}" sibTransId="{A05F5B55-B06A-4BF8-8A24-CE3C2A9508BC}"/>
    <dgm:cxn modelId="{F0B53CCC-98CC-49C1-AAE2-7A79E6BD88B5}" type="presOf" srcId="{11F64B55-DD1A-40A9-BF80-9005BC14CBF8}" destId="{F9388165-0453-464E-B4A8-E487E50C9D42}" srcOrd="0" destOrd="0" presId="urn:microsoft.com/office/officeart/2016/7/layout/VerticalSolidActionList"/>
    <dgm:cxn modelId="{1B3923CE-EF3F-46CC-9C03-9FCF314D3190}" srcId="{C69491BA-EFD0-4582-8C96-2129F38CC221}" destId="{FC2E341D-52B0-482E-A88B-65ACBC64C141}" srcOrd="5" destOrd="0" parTransId="{E26C06E9-3212-4C2A-AC83-BFEF1B1AE3B5}" sibTransId="{36601D9C-6A94-4EF6-AE75-3F6FAF352340}"/>
    <dgm:cxn modelId="{4722AFE7-EFAA-43B9-8AE6-396F15F1950A}" type="presOf" srcId="{E5ED9689-8DCA-4E65-8C3F-95E7C507AB60}" destId="{1228154A-8348-48F5-A97D-73E18CE9690D}" srcOrd="0" destOrd="0" presId="urn:microsoft.com/office/officeart/2016/7/layout/VerticalSolidActionList"/>
    <dgm:cxn modelId="{319818EB-FC73-4472-B783-F83E84956C93}" srcId="{A6D9915B-4F58-47A1-8787-6B46D1E200E8}" destId="{E0D8F24E-8A09-4D36-9D10-523D590D5215}" srcOrd="0" destOrd="0" parTransId="{FD160A04-FB18-4829-9DEF-0CA0BC213F55}" sibTransId="{24B7F43B-FCEE-4083-9A86-EBAFDBE52BC8}"/>
    <dgm:cxn modelId="{9B87BCEB-DA3C-459A-8895-0868751FE7AA}" type="presOf" srcId="{2143A0F9-4443-468C-A3F1-23386EEE1CB3}" destId="{359DF642-D023-4677-9312-31C28B346D08}" srcOrd="0" destOrd="0" presId="urn:microsoft.com/office/officeart/2016/7/layout/VerticalSolidActionList"/>
    <dgm:cxn modelId="{9DD19BF6-7897-40CF-A6C2-4E3C1C5654F2}" type="presOf" srcId="{FCB29BFF-1FD4-4A5F-AFEC-61588FE6579E}" destId="{F58ECBF8-AAAE-443F-BE95-20293864C63A}" srcOrd="0" destOrd="0" presId="urn:microsoft.com/office/officeart/2016/7/layout/VerticalSolidActionList"/>
    <dgm:cxn modelId="{D74B61FF-A7BD-4972-8799-88EC8C9241AD}" srcId="{FC2E341D-52B0-482E-A88B-65ACBC64C141}" destId="{11F64B55-DD1A-40A9-BF80-9005BC14CBF8}" srcOrd="0" destOrd="0" parTransId="{D012923C-47DC-47B2-A396-4399268420DD}" sibTransId="{C21DD72E-8945-4DA4-A629-9837E59510B9}"/>
    <dgm:cxn modelId="{D28B393D-3BB6-494A-8D60-25901AF0A6F4}" type="presParOf" srcId="{50F2D7DE-186B-4998-8B41-A532988A4486}" destId="{12E9E0EA-AEE1-478A-925D-30C52FAA5B93}" srcOrd="0" destOrd="0" presId="urn:microsoft.com/office/officeart/2016/7/layout/VerticalSolidActionList"/>
    <dgm:cxn modelId="{1546B674-DEDB-4B66-AB3B-304ED3E4C433}" type="presParOf" srcId="{12E9E0EA-AEE1-478A-925D-30C52FAA5B93}" destId="{55D1922C-00EA-4451-B1DD-AB96FBB8B263}" srcOrd="0" destOrd="0" presId="urn:microsoft.com/office/officeart/2016/7/layout/VerticalSolidActionList"/>
    <dgm:cxn modelId="{2117FA78-26D0-4B05-BE77-A1E4D6E55A74}" type="presParOf" srcId="{12E9E0EA-AEE1-478A-925D-30C52FAA5B93}" destId="{896252EF-263F-47F4-9F4D-4D10E9474E15}" srcOrd="1" destOrd="0" presId="urn:microsoft.com/office/officeart/2016/7/layout/VerticalSolidActionList"/>
    <dgm:cxn modelId="{7DA8B9C3-0BA9-441A-95F8-D143FAA9E0DC}" type="presParOf" srcId="{50F2D7DE-186B-4998-8B41-A532988A4486}" destId="{536CC603-0A91-4AFA-AF9F-D973552F776F}" srcOrd="1" destOrd="0" presId="urn:microsoft.com/office/officeart/2016/7/layout/VerticalSolidActionList"/>
    <dgm:cxn modelId="{8F50DC1E-8A54-46E2-89ED-CEB78D5F94A1}" type="presParOf" srcId="{50F2D7DE-186B-4998-8B41-A532988A4486}" destId="{1EDDF083-8943-4ED9-95FA-FF99A57AF70B}" srcOrd="2" destOrd="0" presId="urn:microsoft.com/office/officeart/2016/7/layout/VerticalSolidActionList"/>
    <dgm:cxn modelId="{4AC9EF05-C87B-46B9-96CA-77BCCBDD6C63}" type="presParOf" srcId="{1EDDF083-8943-4ED9-95FA-FF99A57AF70B}" destId="{DDAC9A67-3053-4BAD-B197-1F943B2C7547}" srcOrd="0" destOrd="0" presId="urn:microsoft.com/office/officeart/2016/7/layout/VerticalSolidActionList"/>
    <dgm:cxn modelId="{FCE8BCE7-42F9-40C2-A3E7-32FE03E2BE75}" type="presParOf" srcId="{1EDDF083-8943-4ED9-95FA-FF99A57AF70B}" destId="{1228154A-8348-48F5-A97D-73E18CE9690D}" srcOrd="1" destOrd="0" presId="urn:microsoft.com/office/officeart/2016/7/layout/VerticalSolidActionList"/>
    <dgm:cxn modelId="{7F6D1272-D2E0-428F-BF4F-B2DB064B4A69}" type="presParOf" srcId="{50F2D7DE-186B-4998-8B41-A532988A4486}" destId="{EF191F16-71DC-44A0-89E2-2FD0E16A6BF1}" srcOrd="3" destOrd="0" presId="urn:microsoft.com/office/officeart/2016/7/layout/VerticalSolidActionList"/>
    <dgm:cxn modelId="{18A71096-3FAC-40A6-8F93-D75777E9DABD}" type="presParOf" srcId="{50F2D7DE-186B-4998-8B41-A532988A4486}" destId="{53DE3338-0E74-4BA0-A954-1C7B51AE2941}" srcOrd="4" destOrd="0" presId="urn:microsoft.com/office/officeart/2016/7/layout/VerticalSolidActionList"/>
    <dgm:cxn modelId="{4B3655B8-538F-407F-8E3B-FDE9F594A934}" type="presParOf" srcId="{53DE3338-0E74-4BA0-A954-1C7B51AE2941}" destId="{80AE0D99-631A-4EC0-BE0E-2CAB26B87C59}" srcOrd="0" destOrd="0" presId="urn:microsoft.com/office/officeart/2016/7/layout/VerticalSolidActionList"/>
    <dgm:cxn modelId="{B0765151-0537-4C85-8389-4A9F5E035E88}" type="presParOf" srcId="{53DE3338-0E74-4BA0-A954-1C7B51AE2941}" destId="{FFD7C999-66D6-4BF7-AB6B-49336BBF8612}" srcOrd="1" destOrd="0" presId="urn:microsoft.com/office/officeart/2016/7/layout/VerticalSolidActionList"/>
    <dgm:cxn modelId="{38DD39F9-A9C1-4B0B-A67D-C1D2E953DDD3}" type="presParOf" srcId="{50F2D7DE-186B-4998-8B41-A532988A4486}" destId="{446A2581-ABAE-45CF-8AC4-60C1F272176B}" srcOrd="5" destOrd="0" presId="urn:microsoft.com/office/officeart/2016/7/layout/VerticalSolidActionList"/>
    <dgm:cxn modelId="{8C7B56B3-2B17-4398-A19A-561EF4F084E2}" type="presParOf" srcId="{50F2D7DE-186B-4998-8B41-A532988A4486}" destId="{9E36E724-9379-46D5-B901-CF92B55B05EB}" srcOrd="6" destOrd="0" presId="urn:microsoft.com/office/officeart/2016/7/layout/VerticalSolidActionList"/>
    <dgm:cxn modelId="{1D15C974-DE94-4893-AE6A-A45734F8F559}" type="presParOf" srcId="{9E36E724-9379-46D5-B901-CF92B55B05EB}" destId="{7A622A50-1D4D-41E0-B3FC-8D0A9FFBB308}" srcOrd="0" destOrd="0" presId="urn:microsoft.com/office/officeart/2016/7/layout/VerticalSolidActionList"/>
    <dgm:cxn modelId="{D1DE9879-BF09-4EC4-A386-0454BC3EC77E}" type="presParOf" srcId="{9E36E724-9379-46D5-B901-CF92B55B05EB}" destId="{ACB1D27C-A785-43DB-A023-F3D0C6F9BC2D}" srcOrd="1" destOrd="0" presId="urn:microsoft.com/office/officeart/2016/7/layout/VerticalSolidActionList"/>
    <dgm:cxn modelId="{CFD79D44-9910-4A4D-8D6D-3A57051D5D8C}" type="presParOf" srcId="{50F2D7DE-186B-4998-8B41-A532988A4486}" destId="{D00EB845-F60C-446C-B83E-F0991B2BEA7B}" srcOrd="7" destOrd="0" presId="urn:microsoft.com/office/officeart/2016/7/layout/VerticalSolidActionList"/>
    <dgm:cxn modelId="{4BAE5001-117E-4CFD-872F-E9A7DDE1CFC2}" type="presParOf" srcId="{50F2D7DE-186B-4998-8B41-A532988A4486}" destId="{9544C682-7606-4E16-ABE9-C7DA089251D1}" srcOrd="8" destOrd="0" presId="urn:microsoft.com/office/officeart/2016/7/layout/VerticalSolidActionList"/>
    <dgm:cxn modelId="{190095CE-7F16-4748-9A5D-528567C57C4C}" type="presParOf" srcId="{9544C682-7606-4E16-ABE9-C7DA089251D1}" destId="{1A9A2A7D-AE5F-4B1C-9BA4-C5374A943EDF}" srcOrd="0" destOrd="0" presId="urn:microsoft.com/office/officeart/2016/7/layout/VerticalSolidActionList"/>
    <dgm:cxn modelId="{71D29210-7268-474D-A1F2-7F8D640545C2}" type="presParOf" srcId="{9544C682-7606-4E16-ABE9-C7DA089251D1}" destId="{F58ECBF8-AAAE-443F-BE95-20293864C63A}" srcOrd="1" destOrd="0" presId="urn:microsoft.com/office/officeart/2016/7/layout/VerticalSolidActionList"/>
    <dgm:cxn modelId="{8BCA419B-A3B3-414F-A386-8AF2686A3B02}" type="presParOf" srcId="{50F2D7DE-186B-4998-8B41-A532988A4486}" destId="{905675DD-B55E-4BCC-AB46-C8F31ACEEFF3}" srcOrd="9" destOrd="0" presId="urn:microsoft.com/office/officeart/2016/7/layout/VerticalSolidActionList"/>
    <dgm:cxn modelId="{CB6861D0-CDCE-4B02-98F7-7055CA1FD163}" type="presParOf" srcId="{50F2D7DE-186B-4998-8B41-A532988A4486}" destId="{24EE7E4B-85AA-47DC-BE9A-0F2FD042ABCA}" srcOrd="10" destOrd="0" presId="urn:microsoft.com/office/officeart/2016/7/layout/VerticalSolidActionList"/>
    <dgm:cxn modelId="{EA1771A3-A2EE-4952-8ABB-F0B00B94059F}" type="presParOf" srcId="{24EE7E4B-85AA-47DC-BE9A-0F2FD042ABCA}" destId="{C6078338-6847-4EDE-A904-9E8BA765E8FA}" srcOrd="0" destOrd="0" presId="urn:microsoft.com/office/officeart/2016/7/layout/VerticalSolidActionList"/>
    <dgm:cxn modelId="{26CF6AB9-8AAE-4D5F-B674-1D803629C960}" type="presParOf" srcId="{24EE7E4B-85AA-47DC-BE9A-0F2FD042ABCA}" destId="{F9388165-0453-464E-B4A8-E487E50C9D42}" srcOrd="1" destOrd="0" presId="urn:microsoft.com/office/officeart/2016/7/layout/VerticalSolidActionList"/>
    <dgm:cxn modelId="{C90AC7B3-92C2-437F-9459-6B2DDB47A99E}" type="presParOf" srcId="{50F2D7DE-186B-4998-8B41-A532988A4486}" destId="{2A1D3BAB-41DE-40F1-AB92-D6241FDB9A40}" srcOrd="11" destOrd="0" presId="urn:microsoft.com/office/officeart/2016/7/layout/VerticalSolidActionList"/>
    <dgm:cxn modelId="{59381572-249B-497B-A4DB-3EC13B2A03CE}" type="presParOf" srcId="{50F2D7DE-186B-4998-8B41-A532988A4486}" destId="{7260AA01-943A-4C89-BAC6-438DED4BEA1A}" srcOrd="12" destOrd="0" presId="urn:microsoft.com/office/officeart/2016/7/layout/VerticalSolidActionList"/>
    <dgm:cxn modelId="{F01E193D-1DBA-40F0-901D-DDE80766EEBA}" type="presParOf" srcId="{7260AA01-943A-4C89-BAC6-438DED4BEA1A}" destId="{DA736B01-F840-4BD4-BA64-01608DD98638}" srcOrd="0" destOrd="0" presId="urn:microsoft.com/office/officeart/2016/7/layout/VerticalSolidActionList"/>
    <dgm:cxn modelId="{C83E075C-9C61-45F9-805A-B7B5309701FC}" type="presParOf" srcId="{7260AA01-943A-4C89-BAC6-438DED4BEA1A}" destId="{35955BDB-CE92-4AAD-8B77-D76E6717F858}" srcOrd="1" destOrd="0" presId="urn:microsoft.com/office/officeart/2016/7/layout/VerticalSolidActionList"/>
    <dgm:cxn modelId="{E989F487-0E0B-4086-8C29-896FAE67C203}" type="presParOf" srcId="{50F2D7DE-186B-4998-8B41-A532988A4486}" destId="{A7524CD0-C064-4F3F-9B99-B0D8159F5751}" srcOrd="13" destOrd="0" presId="urn:microsoft.com/office/officeart/2016/7/layout/VerticalSolidActionList"/>
    <dgm:cxn modelId="{DFBF1C9E-74AC-41F9-ACEC-FD1F5B371496}" type="presParOf" srcId="{50F2D7DE-186B-4998-8B41-A532988A4486}" destId="{274494BA-9808-4E44-967E-76BF2E438023}" srcOrd="14" destOrd="0" presId="urn:microsoft.com/office/officeart/2016/7/layout/VerticalSolidActionList"/>
    <dgm:cxn modelId="{E090A7C6-8D9E-450A-BCAF-BB3627729120}" type="presParOf" srcId="{274494BA-9808-4E44-967E-76BF2E438023}" destId="{14C4EF07-0273-4242-B193-074CE1B485CD}" srcOrd="0" destOrd="0" presId="urn:microsoft.com/office/officeart/2016/7/layout/VerticalSolidActionList"/>
    <dgm:cxn modelId="{04750F0C-053E-4CE5-93DF-3E9E1C7D3307}" type="presParOf" srcId="{274494BA-9808-4E44-967E-76BF2E438023}" destId="{5FAB26AE-F721-42A1-9452-31820E629121}" srcOrd="1" destOrd="0" presId="urn:microsoft.com/office/officeart/2016/7/layout/VerticalSolidActionList"/>
    <dgm:cxn modelId="{2F103AE9-03CC-4654-8F82-E5F01E512015}" type="presParOf" srcId="{50F2D7DE-186B-4998-8B41-A532988A4486}" destId="{8168E533-3897-4D1A-8419-E51E9668F2CD}" srcOrd="15" destOrd="0" presId="urn:microsoft.com/office/officeart/2016/7/layout/VerticalSolidActionList"/>
    <dgm:cxn modelId="{11DF52EE-9EDF-4886-B348-BB3169086A3E}" type="presParOf" srcId="{50F2D7DE-186B-4998-8B41-A532988A4486}" destId="{B3331F0B-9A72-43A5-933F-09C9B020DA76}" srcOrd="16" destOrd="0" presId="urn:microsoft.com/office/officeart/2016/7/layout/VerticalSolidActionList"/>
    <dgm:cxn modelId="{126B9523-B979-449A-90E4-7F4121473C37}" type="presParOf" srcId="{B3331F0B-9A72-43A5-933F-09C9B020DA76}" destId="{359DF642-D023-4677-9312-31C28B346D08}" srcOrd="0" destOrd="0" presId="urn:microsoft.com/office/officeart/2016/7/layout/VerticalSolidActionList"/>
    <dgm:cxn modelId="{E363C339-66D9-4D4E-9961-F5CA747BD0CF}" type="presParOf" srcId="{B3331F0B-9A72-43A5-933F-09C9B020DA76}" destId="{D55F6E87-5AA8-4641-AE75-BC0E7EE842D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E74B36-851A-4B54-A38D-B1608A3583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5240BB-8215-44D5-858A-4B22D33B34AF}">
      <dgm:prSet/>
      <dgm:spPr/>
      <dgm:t>
        <a:bodyPr/>
        <a:lstStyle/>
        <a:p>
          <a:r>
            <a:rPr lang="en-US" b="1" dirty="0"/>
            <a:t>Taking advantage of different free opensource web optimization tools like </a:t>
          </a:r>
          <a:r>
            <a:rPr lang="en-US" b="1" dirty="0" err="1"/>
            <a:t>WebPageTest</a:t>
          </a:r>
          <a:r>
            <a:rPr lang="en-US" b="1" dirty="0"/>
            <a:t>, Pingdom, </a:t>
          </a:r>
          <a:r>
            <a:rPr lang="en-US" b="1" dirty="0" err="1"/>
            <a:t>GTmetrix</a:t>
          </a:r>
          <a:r>
            <a:rPr lang="en-US" b="1" dirty="0"/>
            <a:t>, and Chrome Dev Tools.</a:t>
          </a:r>
          <a:endParaRPr lang="en-US" dirty="0"/>
        </a:p>
      </dgm:t>
    </dgm:pt>
    <dgm:pt modelId="{604C3080-E6C1-4AB7-9B05-7658A55899B7}" type="parTrans" cxnId="{795D9FD4-166F-49FC-AE25-8CB4443DC155}">
      <dgm:prSet/>
      <dgm:spPr/>
      <dgm:t>
        <a:bodyPr/>
        <a:lstStyle/>
        <a:p>
          <a:endParaRPr lang="en-US"/>
        </a:p>
      </dgm:t>
    </dgm:pt>
    <dgm:pt modelId="{A75C337A-55A2-4691-9160-2A6B6102F26D}" type="sibTrans" cxnId="{795D9FD4-166F-49FC-AE25-8CB4443DC155}">
      <dgm:prSet/>
      <dgm:spPr/>
      <dgm:t>
        <a:bodyPr/>
        <a:lstStyle/>
        <a:p>
          <a:endParaRPr lang="en-US"/>
        </a:p>
      </dgm:t>
    </dgm:pt>
    <dgm:pt modelId="{F250BCB1-6643-4767-895A-DBCBDE4ADB47}">
      <dgm:prSet/>
      <dgm:spPr/>
      <dgm:t>
        <a:bodyPr/>
        <a:lstStyle/>
        <a:p>
          <a:r>
            <a:rPr lang="en-US" b="1" dirty="0"/>
            <a:t>Gathering requirements.</a:t>
          </a:r>
          <a:endParaRPr lang="en-US" dirty="0"/>
        </a:p>
      </dgm:t>
    </dgm:pt>
    <dgm:pt modelId="{C69C25EB-E903-49CD-BCFF-2C7911684A6B}" type="parTrans" cxnId="{416AF5DA-069E-4647-BE25-A49F6FA5B434}">
      <dgm:prSet/>
      <dgm:spPr/>
      <dgm:t>
        <a:bodyPr/>
        <a:lstStyle/>
        <a:p>
          <a:endParaRPr lang="en-US"/>
        </a:p>
      </dgm:t>
    </dgm:pt>
    <dgm:pt modelId="{9AB89909-7280-40F7-BAE7-0B63166326B9}" type="sibTrans" cxnId="{416AF5DA-069E-4647-BE25-A49F6FA5B434}">
      <dgm:prSet/>
      <dgm:spPr/>
      <dgm:t>
        <a:bodyPr/>
        <a:lstStyle/>
        <a:p>
          <a:endParaRPr lang="en-US"/>
        </a:p>
      </dgm:t>
    </dgm:pt>
    <dgm:pt modelId="{DA3C814E-8CA6-4FF3-8D66-6698FD8FECA8}">
      <dgm:prSet/>
      <dgm:spPr/>
      <dgm:t>
        <a:bodyPr/>
        <a:lstStyle/>
        <a:p>
          <a:r>
            <a:rPr lang="en-US" b="1" dirty="0"/>
            <a:t>Running the single page test.</a:t>
          </a:r>
          <a:endParaRPr lang="en-US" dirty="0"/>
        </a:p>
      </dgm:t>
    </dgm:pt>
    <dgm:pt modelId="{728CF253-FA8E-4615-881E-6A4F61EAF226}" type="parTrans" cxnId="{B3B4B5D0-E364-4F93-A82E-3199BC75AB13}">
      <dgm:prSet/>
      <dgm:spPr/>
      <dgm:t>
        <a:bodyPr/>
        <a:lstStyle/>
        <a:p>
          <a:endParaRPr lang="en-US"/>
        </a:p>
      </dgm:t>
    </dgm:pt>
    <dgm:pt modelId="{3B1001A8-B180-417C-BAFD-35029A12BD1A}" type="sibTrans" cxnId="{B3B4B5D0-E364-4F93-A82E-3199BC75AB13}">
      <dgm:prSet/>
      <dgm:spPr/>
      <dgm:t>
        <a:bodyPr/>
        <a:lstStyle/>
        <a:p>
          <a:endParaRPr lang="en-US"/>
        </a:p>
      </dgm:t>
    </dgm:pt>
    <dgm:pt modelId="{CD2447AB-87A3-4914-BFDB-5109457244FA}">
      <dgm:prSet/>
      <dgm:spPr/>
      <dgm:t>
        <a:bodyPr/>
        <a:lstStyle/>
        <a:p>
          <a:r>
            <a:rPr lang="en-US" b="1" dirty="0"/>
            <a:t>Observing the navigation complete round-trip timing from browser to server and server back to the browser. </a:t>
          </a:r>
          <a:endParaRPr lang="en-US" dirty="0"/>
        </a:p>
      </dgm:t>
    </dgm:pt>
    <dgm:pt modelId="{C6B0FC7A-B2C4-4B1D-94CE-D6B1FAB510BD}" type="parTrans" cxnId="{6BEDEC1F-78A3-4BF2-8D76-B2EBFAA00C1C}">
      <dgm:prSet/>
      <dgm:spPr/>
      <dgm:t>
        <a:bodyPr/>
        <a:lstStyle/>
        <a:p>
          <a:endParaRPr lang="en-US"/>
        </a:p>
      </dgm:t>
    </dgm:pt>
    <dgm:pt modelId="{2A7E9756-062B-49D4-A094-AF4447D8ECC7}" type="sibTrans" cxnId="{6BEDEC1F-78A3-4BF2-8D76-B2EBFAA00C1C}">
      <dgm:prSet/>
      <dgm:spPr/>
      <dgm:t>
        <a:bodyPr/>
        <a:lstStyle/>
        <a:p>
          <a:endParaRPr lang="en-US"/>
        </a:p>
      </dgm:t>
    </dgm:pt>
    <dgm:pt modelId="{E0296800-CDA6-4E03-8AE0-9699002D7368}">
      <dgm:prSet/>
      <dgm:spPr/>
      <dgm:t>
        <a:bodyPr/>
        <a:lstStyle/>
        <a:p>
          <a:r>
            <a:rPr lang="en-US" b="1" dirty="0"/>
            <a:t>Observing the critical browser and client-side metrics.</a:t>
          </a:r>
          <a:endParaRPr lang="en-US" dirty="0"/>
        </a:p>
      </dgm:t>
    </dgm:pt>
    <dgm:pt modelId="{1F8B08F2-3CF7-4568-86B0-A9D986DC8A5D}" type="parTrans" cxnId="{5E2014A8-D604-40D9-9D89-FD1EE48E4C36}">
      <dgm:prSet/>
      <dgm:spPr/>
      <dgm:t>
        <a:bodyPr/>
        <a:lstStyle/>
        <a:p>
          <a:endParaRPr lang="en-US"/>
        </a:p>
      </dgm:t>
    </dgm:pt>
    <dgm:pt modelId="{3A850060-CDD5-4EAF-A1F3-3E84CB41AD4D}" type="sibTrans" cxnId="{5E2014A8-D604-40D9-9D89-FD1EE48E4C36}">
      <dgm:prSet/>
      <dgm:spPr/>
      <dgm:t>
        <a:bodyPr/>
        <a:lstStyle/>
        <a:p>
          <a:endParaRPr lang="en-US"/>
        </a:p>
      </dgm:t>
    </dgm:pt>
    <dgm:pt modelId="{89E8E5EF-1228-483E-8B62-FCD231041DBF}">
      <dgm:prSet/>
      <dgm:spPr/>
      <dgm:t>
        <a:bodyPr/>
        <a:lstStyle/>
        <a:p>
          <a:r>
            <a:rPr lang="en-US" b="1" dirty="0"/>
            <a:t>Analyzing the time it takes to digest the HTML information fully and shows the content to users on to the browser. </a:t>
          </a:r>
          <a:endParaRPr lang="en-US" dirty="0"/>
        </a:p>
      </dgm:t>
    </dgm:pt>
    <dgm:pt modelId="{49C60FC7-837B-4E84-AFE3-9FE2D8A28486}" type="parTrans" cxnId="{1F9E1D38-C538-4334-96F4-EB94C8A9F86E}">
      <dgm:prSet/>
      <dgm:spPr/>
      <dgm:t>
        <a:bodyPr/>
        <a:lstStyle/>
        <a:p>
          <a:endParaRPr lang="en-US"/>
        </a:p>
      </dgm:t>
    </dgm:pt>
    <dgm:pt modelId="{6B7BFA86-9DBE-4760-BA12-0BD7995FC996}" type="sibTrans" cxnId="{1F9E1D38-C538-4334-96F4-EB94C8A9F86E}">
      <dgm:prSet/>
      <dgm:spPr/>
      <dgm:t>
        <a:bodyPr/>
        <a:lstStyle/>
        <a:p>
          <a:endParaRPr lang="en-US"/>
        </a:p>
      </dgm:t>
    </dgm:pt>
    <dgm:pt modelId="{84D5EF99-D239-49AB-8979-BEA730887FC2}">
      <dgm:prSet/>
      <dgm:spPr/>
      <dgm:t>
        <a:bodyPr/>
        <a:lstStyle/>
        <a:p>
          <a:r>
            <a:rPr lang="en-US" b="1" dirty="0"/>
            <a:t>Analyzing and making sense of the default results of the test and making a recommendation to the clients.</a:t>
          </a:r>
          <a:endParaRPr lang="en-US" dirty="0"/>
        </a:p>
      </dgm:t>
    </dgm:pt>
    <dgm:pt modelId="{2F573FB9-CE3A-4ADC-8B7C-F7B2F19B36AB}" type="parTrans" cxnId="{4542F969-2CF6-4A93-BBAD-6685169C8A78}">
      <dgm:prSet/>
      <dgm:spPr/>
      <dgm:t>
        <a:bodyPr/>
        <a:lstStyle/>
        <a:p>
          <a:endParaRPr lang="en-US"/>
        </a:p>
      </dgm:t>
    </dgm:pt>
    <dgm:pt modelId="{FACDD42A-9023-411B-B723-F053D229E177}" type="sibTrans" cxnId="{4542F969-2CF6-4A93-BBAD-6685169C8A78}">
      <dgm:prSet/>
      <dgm:spPr/>
      <dgm:t>
        <a:bodyPr/>
        <a:lstStyle/>
        <a:p>
          <a:endParaRPr lang="en-US"/>
        </a:p>
      </dgm:t>
    </dgm:pt>
    <dgm:pt modelId="{4D3DCC38-22BA-4249-8488-93444F77F278}" type="pres">
      <dgm:prSet presAssocID="{75E74B36-851A-4B54-A38D-B1608A35832E}" presName="root" presStyleCnt="0">
        <dgm:presLayoutVars>
          <dgm:dir/>
          <dgm:resizeHandles val="exact"/>
        </dgm:presLayoutVars>
      </dgm:prSet>
      <dgm:spPr/>
    </dgm:pt>
    <dgm:pt modelId="{E2DAAD1D-D182-4C4E-9766-645B98BC6858}" type="pres">
      <dgm:prSet presAssocID="{F25240BB-8215-44D5-858A-4B22D33B34AF}" presName="compNode" presStyleCnt="0"/>
      <dgm:spPr/>
    </dgm:pt>
    <dgm:pt modelId="{DA00D140-8458-47D3-8314-1451376E5362}" type="pres">
      <dgm:prSet presAssocID="{F25240BB-8215-44D5-858A-4B22D33B34AF}" presName="bgRect" presStyleLbl="bgShp" presStyleIdx="0" presStyleCnt="7"/>
      <dgm:spPr/>
    </dgm:pt>
    <dgm:pt modelId="{194B5279-1C3E-4315-93B8-C49C90492B76}" type="pres">
      <dgm:prSet presAssocID="{F25240BB-8215-44D5-858A-4B22D33B34A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6681823B-678D-4FA6-9B65-470AAACD4988}" type="pres">
      <dgm:prSet presAssocID="{F25240BB-8215-44D5-858A-4B22D33B34AF}" presName="spaceRect" presStyleCnt="0"/>
      <dgm:spPr/>
    </dgm:pt>
    <dgm:pt modelId="{035170BD-AACD-4052-A8C1-FF60ED03DE8A}" type="pres">
      <dgm:prSet presAssocID="{F25240BB-8215-44D5-858A-4B22D33B34AF}" presName="parTx" presStyleLbl="revTx" presStyleIdx="0" presStyleCnt="7" custScaleY="120296">
        <dgm:presLayoutVars>
          <dgm:chMax val="0"/>
          <dgm:chPref val="0"/>
        </dgm:presLayoutVars>
      </dgm:prSet>
      <dgm:spPr/>
    </dgm:pt>
    <dgm:pt modelId="{4FB7B0A9-A221-4B67-B0FB-9F678C939A87}" type="pres">
      <dgm:prSet presAssocID="{A75C337A-55A2-4691-9160-2A6B6102F26D}" presName="sibTrans" presStyleCnt="0"/>
      <dgm:spPr/>
    </dgm:pt>
    <dgm:pt modelId="{55F2B3AE-99BE-4494-8F48-BBD4B3EBC667}" type="pres">
      <dgm:prSet presAssocID="{F250BCB1-6643-4767-895A-DBCBDE4ADB47}" presName="compNode" presStyleCnt="0"/>
      <dgm:spPr/>
    </dgm:pt>
    <dgm:pt modelId="{09494E48-E248-46E7-AB0C-B90B749ECC5F}" type="pres">
      <dgm:prSet presAssocID="{F250BCB1-6643-4767-895A-DBCBDE4ADB47}" presName="bgRect" presStyleLbl="bgShp" presStyleIdx="1" presStyleCnt="7"/>
      <dgm:spPr/>
    </dgm:pt>
    <dgm:pt modelId="{85EC54B2-8EE1-4EB0-A1A2-105EF675FADA}" type="pres">
      <dgm:prSet presAssocID="{F250BCB1-6643-4767-895A-DBCBDE4ADB4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6887BDA7-A98A-41AA-9F06-BB114C2C9DCD}" type="pres">
      <dgm:prSet presAssocID="{F250BCB1-6643-4767-895A-DBCBDE4ADB47}" presName="spaceRect" presStyleCnt="0"/>
      <dgm:spPr/>
    </dgm:pt>
    <dgm:pt modelId="{0EAD21F0-3A02-4DEF-BD03-E207D6E93E3F}" type="pres">
      <dgm:prSet presAssocID="{F250BCB1-6643-4767-895A-DBCBDE4ADB47}" presName="parTx" presStyleLbl="revTx" presStyleIdx="1" presStyleCnt="7">
        <dgm:presLayoutVars>
          <dgm:chMax val="0"/>
          <dgm:chPref val="0"/>
        </dgm:presLayoutVars>
      </dgm:prSet>
      <dgm:spPr/>
    </dgm:pt>
    <dgm:pt modelId="{7BB8E022-AF6E-4944-9B6C-98EDFF73A979}" type="pres">
      <dgm:prSet presAssocID="{9AB89909-7280-40F7-BAE7-0B63166326B9}" presName="sibTrans" presStyleCnt="0"/>
      <dgm:spPr/>
    </dgm:pt>
    <dgm:pt modelId="{612D02AF-BFCA-4F1C-8435-FFDCC5BC6C8F}" type="pres">
      <dgm:prSet presAssocID="{DA3C814E-8CA6-4FF3-8D66-6698FD8FECA8}" presName="compNode" presStyleCnt="0"/>
      <dgm:spPr/>
    </dgm:pt>
    <dgm:pt modelId="{37AFFF73-B6C0-4B97-9E12-4F8BB8D4F8EB}" type="pres">
      <dgm:prSet presAssocID="{DA3C814E-8CA6-4FF3-8D66-6698FD8FECA8}" presName="bgRect" presStyleLbl="bgShp" presStyleIdx="2" presStyleCnt="7"/>
      <dgm:spPr/>
    </dgm:pt>
    <dgm:pt modelId="{2FEC1078-EAB3-4F4E-937E-8D188FB44064}" type="pres">
      <dgm:prSet presAssocID="{DA3C814E-8CA6-4FF3-8D66-6698FD8FEC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FD82633-D3B3-4E27-BB9B-A10790FC64C0}" type="pres">
      <dgm:prSet presAssocID="{DA3C814E-8CA6-4FF3-8D66-6698FD8FECA8}" presName="spaceRect" presStyleCnt="0"/>
      <dgm:spPr/>
    </dgm:pt>
    <dgm:pt modelId="{CE216EBC-7B90-41B2-B512-1181DDFBEEBF}" type="pres">
      <dgm:prSet presAssocID="{DA3C814E-8CA6-4FF3-8D66-6698FD8FECA8}" presName="parTx" presStyleLbl="revTx" presStyleIdx="2" presStyleCnt="7">
        <dgm:presLayoutVars>
          <dgm:chMax val="0"/>
          <dgm:chPref val="0"/>
        </dgm:presLayoutVars>
      </dgm:prSet>
      <dgm:spPr/>
    </dgm:pt>
    <dgm:pt modelId="{897998D3-BC9E-4282-B7C5-3D1157D119F4}" type="pres">
      <dgm:prSet presAssocID="{3B1001A8-B180-417C-BAFD-35029A12BD1A}" presName="sibTrans" presStyleCnt="0"/>
      <dgm:spPr/>
    </dgm:pt>
    <dgm:pt modelId="{AFA4892E-BF2C-468C-AF2A-C0406F4622C5}" type="pres">
      <dgm:prSet presAssocID="{CD2447AB-87A3-4914-BFDB-5109457244FA}" presName="compNode" presStyleCnt="0"/>
      <dgm:spPr/>
    </dgm:pt>
    <dgm:pt modelId="{5AD7A806-2814-4B6C-B5F0-771F5380C6D3}" type="pres">
      <dgm:prSet presAssocID="{CD2447AB-87A3-4914-BFDB-5109457244FA}" presName="bgRect" presStyleLbl="bgShp" presStyleIdx="3" presStyleCnt="7"/>
      <dgm:spPr/>
    </dgm:pt>
    <dgm:pt modelId="{727B6D31-6315-4FEA-A60F-C4AA0750B2DA}" type="pres">
      <dgm:prSet presAssocID="{CD2447AB-87A3-4914-BFDB-5109457244F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wser Window"/>
        </a:ext>
      </dgm:extLst>
    </dgm:pt>
    <dgm:pt modelId="{FDEC1F4D-B5A6-47A5-A94A-7F6C5C812FA9}" type="pres">
      <dgm:prSet presAssocID="{CD2447AB-87A3-4914-BFDB-5109457244FA}" presName="spaceRect" presStyleCnt="0"/>
      <dgm:spPr/>
    </dgm:pt>
    <dgm:pt modelId="{56FE1D4A-9A94-4E1C-9A6D-53B3D8770548}" type="pres">
      <dgm:prSet presAssocID="{CD2447AB-87A3-4914-BFDB-5109457244FA}" presName="parTx" presStyleLbl="revTx" presStyleIdx="3" presStyleCnt="7">
        <dgm:presLayoutVars>
          <dgm:chMax val="0"/>
          <dgm:chPref val="0"/>
        </dgm:presLayoutVars>
      </dgm:prSet>
      <dgm:spPr/>
    </dgm:pt>
    <dgm:pt modelId="{5F57B345-17D3-4ADB-9069-A137B74B765E}" type="pres">
      <dgm:prSet presAssocID="{2A7E9756-062B-49D4-A094-AF4447D8ECC7}" presName="sibTrans" presStyleCnt="0"/>
      <dgm:spPr/>
    </dgm:pt>
    <dgm:pt modelId="{EDA17DCE-A287-4369-877C-D0A50BC09675}" type="pres">
      <dgm:prSet presAssocID="{E0296800-CDA6-4E03-8AE0-9699002D7368}" presName="compNode" presStyleCnt="0"/>
      <dgm:spPr/>
    </dgm:pt>
    <dgm:pt modelId="{07CDF4D3-2168-461A-B305-65DBF59FC76B}" type="pres">
      <dgm:prSet presAssocID="{E0296800-CDA6-4E03-8AE0-9699002D7368}" presName="bgRect" presStyleLbl="bgShp" presStyleIdx="4" presStyleCnt="7"/>
      <dgm:spPr/>
    </dgm:pt>
    <dgm:pt modelId="{D0812721-0405-4BC6-9D32-9463966090BE}" type="pres">
      <dgm:prSet presAssocID="{E0296800-CDA6-4E03-8AE0-9699002D736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nfluencer"/>
        </a:ext>
      </dgm:extLst>
    </dgm:pt>
    <dgm:pt modelId="{10E5E363-0AA7-43D4-82C7-BE5E1788CBB3}" type="pres">
      <dgm:prSet presAssocID="{E0296800-CDA6-4E03-8AE0-9699002D7368}" presName="spaceRect" presStyleCnt="0"/>
      <dgm:spPr/>
    </dgm:pt>
    <dgm:pt modelId="{EF9D9002-B3DE-4FB4-A1B4-A0E109DA4AE2}" type="pres">
      <dgm:prSet presAssocID="{E0296800-CDA6-4E03-8AE0-9699002D7368}" presName="parTx" presStyleLbl="revTx" presStyleIdx="4" presStyleCnt="7">
        <dgm:presLayoutVars>
          <dgm:chMax val="0"/>
          <dgm:chPref val="0"/>
        </dgm:presLayoutVars>
      </dgm:prSet>
      <dgm:spPr/>
    </dgm:pt>
    <dgm:pt modelId="{2C5DCA5C-79DE-4A57-AF1D-89F1352EA843}" type="pres">
      <dgm:prSet presAssocID="{3A850060-CDD5-4EAF-A1F3-3E84CB41AD4D}" presName="sibTrans" presStyleCnt="0"/>
      <dgm:spPr/>
    </dgm:pt>
    <dgm:pt modelId="{EF5E763B-1AC7-4359-82D9-9F3902DD113D}" type="pres">
      <dgm:prSet presAssocID="{89E8E5EF-1228-483E-8B62-FCD231041DBF}" presName="compNode" presStyleCnt="0"/>
      <dgm:spPr/>
    </dgm:pt>
    <dgm:pt modelId="{52860D95-7E7B-471F-BDF8-D00FB2DB9FA2}" type="pres">
      <dgm:prSet presAssocID="{89E8E5EF-1228-483E-8B62-FCD231041DBF}" presName="bgRect" presStyleLbl="bgShp" presStyleIdx="5" presStyleCnt="7"/>
      <dgm:spPr/>
    </dgm:pt>
    <dgm:pt modelId="{5EBE9C2A-5B51-4747-8B84-F47ADDBBEC77}" type="pres">
      <dgm:prSet presAssocID="{89E8E5EF-1228-483E-8B62-FCD231041DB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0AFAB384-FFC8-4D2D-B6E3-42088830F800}" type="pres">
      <dgm:prSet presAssocID="{89E8E5EF-1228-483E-8B62-FCD231041DBF}" presName="spaceRect" presStyleCnt="0"/>
      <dgm:spPr/>
    </dgm:pt>
    <dgm:pt modelId="{A39A9177-BA85-4452-AD9E-612B81433223}" type="pres">
      <dgm:prSet presAssocID="{89E8E5EF-1228-483E-8B62-FCD231041DBF}" presName="parTx" presStyleLbl="revTx" presStyleIdx="5" presStyleCnt="7">
        <dgm:presLayoutVars>
          <dgm:chMax val="0"/>
          <dgm:chPref val="0"/>
        </dgm:presLayoutVars>
      </dgm:prSet>
      <dgm:spPr/>
    </dgm:pt>
    <dgm:pt modelId="{F3D21C49-6216-42C8-A4B0-487EE83DCE2B}" type="pres">
      <dgm:prSet presAssocID="{6B7BFA86-9DBE-4760-BA12-0BD7995FC996}" presName="sibTrans" presStyleCnt="0"/>
      <dgm:spPr/>
    </dgm:pt>
    <dgm:pt modelId="{6B062422-07D1-42BC-83D0-347C4BAC4EF1}" type="pres">
      <dgm:prSet presAssocID="{84D5EF99-D239-49AB-8979-BEA730887FC2}" presName="compNode" presStyleCnt="0"/>
      <dgm:spPr/>
    </dgm:pt>
    <dgm:pt modelId="{75039A9B-F37F-422D-A8FA-E8A918BCC42E}" type="pres">
      <dgm:prSet presAssocID="{84D5EF99-D239-49AB-8979-BEA730887FC2}" presName="bgRect" presStyleLbl="bgShp" presStyleIdx="6" presStyleCnt="7"/>
      <dgm:spPr/>
    </dgm:pt>
    <dgm:pt modelId="{2FE2551F-6632-4737-9028-F5423B7CB162}" type="pres">
      <dgm:prSet presAssocID="{84D5EF99-D239-49AB-8979-BEA730887FC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 Bulb and Gear"/>
        </a:ext>
      </dgm:extLst>
    </dgm:pt>
    <dgm:pt modelId="{0FD87D3D-E4BC-4C1F-9646-18ACD9DCBA17}" type="pres">
      <dgm:prSet presAssocID="{84D5EF99-D239-49AB-8979-BEA730887FC2}" presName="spaceRect" presStyleCnt="0"/>
      <dgm:spPr/>
    </dgm:pt>
    <dgm:pt modelId="{10940485-DA15-4FD2-A441-CDEDF5F62914}" type="pres">
      <dgm:prSet presAssocID="{84D5EF99-D239-49AB-8979-BEA730887FC2}" presName="parTx" presStyleLbl="revTx" presStyleIdx="6" presStyleCnt="7">
        <dgm:presLayoutVars>
          <dgm:chMax val="0"/>
          <dgm:chPref val="0"/>
        </dgm:presLayoutVars>
      </dgm:prSet>
      <dgm:spPr/>
    </dgm:pt>
  </dgm:ptLst>
  <dgm:cxnLst>
    <dgm:cxn modelId="{6BEDEC1F-78A3-4BF2-8D76-B2EBFAA00C1C}" srcId="{75E74B36-851A-4B54-A38D-B1608A35832E}" destId="{CD2447AB-87A3-4914-BFDB-5109457244FA}" srcOrd="3" destOrd="0" parTransId="{C6B0FC7A-B2C4-4B1D-94CE-D6B1FAB510BD}" sibTransId="{2A7E9756-062B-49D4-A094-AF4447D8ECC7}"/>
    <dgm:cxn modelId="{0563E725-1648-49C0-8708-872D10D31E23}" type="presOf" srcId="{F250BCB1-6643-4767-895A-DBCBDE4ADB47}" destId="{0EAD21F0-3A02-4DEF-BD03-E207D6E93E3F}" srcOrd="0" destOrd="0" presId="urn:microsoft.com/office/officeart/2018/2/layout/IconVerticalSolidList"/>
    <dgm:cxn modelId="{175B582E-0C71-4AE1-A89D-BB94511DDAFB}" type="presOf" srcId="{75E74B36-851A-4B54-A38D-B1608A35832E}" destId="{4D3DCC38-22BA-4249-8488-93444F77F278}" srcOrd="0" destOrd="0" presId="urn:microsoft.com/office/officeart/2018/2/layout/IconVerticalSolidList"/>
    <dgm:cxn modelId="{1F9E1D38-C538-4334-96F4-EB94C8A9F86E}" srcId="{75E74B36-851A-4B54-A38D-B1608A35832E}" destId="{89E8E5EF-1228-483E-8B62-FCD231041DBF}" srcOrd="5" destOrd="0" parTransId="{49C60FC7-837B-4E84-AFE3-9FE2D8A28486}" sibTransId="{6B7BFA86-9DBE-4760-BA12-0BD7995FC996}"/>
    <dgm:cxn modelId="{99299A3D-BBA8-46BB-98CC-87CE4F78CDEA}" type="presOf" srcId="{E0296800-CDA6-4E03-8AE0-9699002D7368}" destId="{EF9D9002-B3DE-4FB4-A1B4-A0E109DA4AE2}" srcOrd="0" destOrd="0" presId="urn:microsoft.com/office/officeart/2018/2/layout/IconVerticalSolidList"/>
    <dgm:cxn modelId="{4542F969-2CF6-4A93-BBAD-6685169C8A78}" srcId="{75E74B36-851A-4B54-A38D-B1608A35832E}" destId="{84D5EF99-D239-49AB-8979-BEA730887FC2}" srcOrd="6" destOrd="0" parTransId="{2F573FB9-CE3A-4ADC-8B7C-F7B2F19B36AB}" sibTransId="{FACDD42A-9023-411B-B723-F053D229E177}"/>
    <dgm:cxn modelId="{F7587A6E-685F-4F64-A8CC-7147C3A2BCA8}" type="presOf" srcId="{CD2447AB-87A3-4914-BFDB-5109457244FA}" destId="{56FE1D4A-9A94-4E1C-9A6D-53B3D8770548}" srcOrd="0" destOrd="0" presId="urn:microsoft.com/office/officeart/2018/2/layout/IconVerticalSolidList"/>
    <dgm:cxn modelId="{8D85AD81-2280-4E17-A773-1D590C710643}" type="presOf" srcId="{89E8E5EF-1228-483E-8B62-FCD231041DBF}" destId="{A39A9177-BA85-4452-AD9E-612B81433223}" srcOrd="0" destOrd="0" presId="urn:microsoft.com/office/officeart/2018/2/layout/IconVerticalSolidList"/>
    <dgm:cxn modelId="{5E2014A8-D604-40D9-9D89-FD1EE48E4C36}" srcId="{75E74B36-851A-4B54-A38D-B1608A35832E}" destId="{E0296800-CDA6-4E03-8AE0-9699002D7368}" srcOrd="4" destOrd="0" parTransId="{1F8B08F2-3CF7-4568-86B0-A9D986DC8A5D}" sibTransId="{3A850060-CDD5-4EAF-A1F3-3E84CB41AD4D}"/>
    <dgm:cxn modelId="{3CF186B3-6969-4935-B1C8-247E9B60354D}" type="presOf" srcId="{F25240BB-8215-44D5-858A-4B22D33B34AF}" destId="{035170BD-AACD-4052-A8C1-FF60ED03DE8A}" srcOrd="0" destOrd="0" presId="urn:microsoft.com/office/officeart/2018/2/layout/IconVerticalSolidList"/>
    <dgm:cxn modelId="{1C3941BB-7432-40B5-8EE1-1B4C46EAB93C}" type="presOf" srcId="{DA3C814E-8CA6-4FF3-8D66-6698FD8FECA8}" destId="{CE216EBC-7B90-41B2-B512-1181DDFBEEBF}" srcOrd="0" destOrd="0" presId="urn:microsoft.com/office/officeart/2018/2/layout/IconVerticalSolidList"/>
    <dgm:cxn modelId="{B3B4B5D0-E364-4F93-A82E-3199BC75AB13}" srcId="{75E74B36-851A-4B54-A38D-B1608A35832E}" destId="{DA3C814E-8CA6-4FF3-8D66-6698FD8FECA8}" srcOrd="2" destOrd="0" parTransId="{728CF253-FA8E-4615-881E-6A4F61EAF226}" sibTransId="{3B1001A8-B180-417C-BAFD-35029A12BD1A}"/>
    <dgm:cxn modelId="{795D9FD4-166F-49FC-AE25-8CB4443DC155}" srcId="{75E74B36-851A-4B54-A38D-B1608A35832E}" destId="{F25240BB-8215-44D5-858A-4B22D33B34AF}" srcOrd="0" destOrd="0" parTransId="{604C3080-E6C1-4AB7-9B05-7658A55899B7}" sibTransId="{A75C337A-55A2-4691-9160-2A6B6102F26D}"/>
    <dgm:cxn modelId="{416AF5DA-069E-4647-BE25-A49F6FA5B434}" srcId="{75E74B36-851A-4B54-A38D-B1608A35832E}" destId="{F250BCB1-6643-4767-895A-DBCBDE4ADB47}" srcOrd="1" destOrd="0" parTransId="{C69C25EB-E903-49CD-BCFF-2C7911684A6B}" sibTransId="{9AB89909-7280-40F7-BAE7-0B63166326B9}"/>
    <dgm:cxn modelId="{223ECFDD-3FAB-4972-8CCF-127FC55AAFB7}" type="presOf" srcId="{84D5EF99-D239-49AB-8979-BEA730887FC2}" destId="{10940485-DA15-4FD2-A441-CDEDF5F62914}" srcOrd="0" destOrd="0" presId="urn:microsoft.com/office/officeart/2018/2/layout/IconVerticalSolidList"/>
    <dgm:cxn modelId="{1B50C238-6E5D-4BB2-B3D9-B0CB98DA8E15}" type="presParOf" srcId="{4D3DCC38-22BA-4249-8488-93444F77F278}" destId="{E2DAAD1D-D182-4C4E-9766-645B98BC6858}" srcOrd="0" destOrd="0" presId="urn:microsoft.com/office/officeart/2018/2/layout/IconVerticalSolidList"/>
    <dgm:cxn modelId="{E388AE09-B100-4165-8A30-2798CFBDA4B5}" type="presParOf" srcId="{E2DAAD1D-D182-4C4E-9766-645B98BC6858}" destId="{DA00D140-8458-47D3-8314-1451376E5362}" srcOrd="0" destOrd="0" presId="urn:microsoft.com/office/officeart/2018/2/layout/IconVerticalSolidList"/>
    <dgm:cxn modelId="{D83141EB-F23C-4B6B-9348-CE3A380AB56F}" type="presParOf" srcId="{E2DAAD1D-D182-4C4E-9766-645B98BC6858}" destId="{194B5279-1C3E-4315-93B8-C49C90492B76}" srcOrd="1" destOrd="0" presId="urn:microsoft.com/office/officeart/2018/2/layout/IconVerticalSolidList"/>
    <dgm:cxn modelId="{8A8EF9BF-9E39-47A7-8290-4326C17A1235}" type="presParOf" srcId="{E2DAAD1D-D182-4C4E-9766-645B98BC6858}" destId="{6681823B-678D-4FA6-9B65-470AAACD4988}" srcOrd="2" destOrd="0" presId="urn:microsoft.com/office/officeart/2018/2/layout/IconVerticalSolidList"/>
    <dgm:cxn modelId="{9C079322-5F06-4DD3-A982-E983189FFDF8}" type="presParOf" srcId="{E2DAAD1D-D182-4C4E-9766-645B98BC6858}" destId="{035170BD-AACD-4052-A8C1-FF60ED03DE8A}" srcOrd="3" destOrd="0" presId="urn:microsoft.com/office/officeart/2018/2/layout/IconVerticalSolidList"/>
    <dgm:cxn modelId="{4D8058EB-586B-4E6B-B234-AA8654E1CB3B}" type="presParOf" srcId="{4D3DCC38-22BA-4249-8488-93444F77F278}" destId="{4FB7B0A9-A221-4B67-B0FB-9F678C939A87}" srcOrd="1" destOrd="0" presId="urn:microsoft.com/office/officeart/2018/2/layout/IconVerticalSolidList"/>
    <dgm:cxn modelId="{A1EC3B4E-2BE5-49A8-B935-C464A6F318D2}" type="presParOf" srcId="{4D3DCC38-22BA-4249-8488-93444F77F278}" destId="{55F2B3AE-99BE-4494-8F48-BBD4B3EBC667}" srcOrd="2" destOrd="0" presId="urn:microsoft.com/office/officeart/2018/2/layout/IconVerticalSolidList"/>
    <dgm:cxn modelId="{BAA66B07-A726-4AC2-88DC-D10A721BA0E0}" type="presParOf" srcId="{55F2B3AE-99BE-4494-8F48-BBD4B3EBC667}" destId="{09494E48-E248-46E7-AB0C-B90B749ECC5F}" srcOrd="0" destOrd="0" presId="urn:microsoft.com/office/officeart/2018/2/layout/IconVerticalSolidList"/>
    <dgm:cxn modelId="{E588C030-1D84-4ECB-B847-038C09D3014C}" type="presParOf" srcId="{55F2B3AE-99BE-4494-8F48-BBD4B3EBC667}" destId="{85EC54B2-8EE1-4EB0-A1A2-105EF675FADA}" srcOrd="1" destOrd="0" presId="urn:microsoft.com/office/officeart/2018/2/layout/IconVerticalSolidList"/>
    <dgm:cxn modelId="{69D2766B-215D-4693-B627-6D3A580CD4E5}" type="presParOf" srcId="{55F2B3AE-99BE-4494-8F48-BBD4B3EBC667}" destId="{6887BDA7-A98A-41AA-9F06-BB114C2C9DCD}" srcOrd="2" destOrd="0" presId="urn:microsoft.com/office/officeart/2018/2/layout/IconVerticalSolidList"/>
    <dgm:cxn modelId="{A799093A-0FBF-45E6-9B32-C5DDF9EDAC7E}" type="presParOf" srcId="{55F2B3AE-99BE-4494-8F48-BBD4B3EBC667}" destId="{0EAD21F0-3A02-4DEF-BD03-E207D6E93E3F}" srcOrd="3" destOrd="0" presId="urn:microsoft.com/office/officeart/2018/2/layout/IconVerticalSolidList"/>
    <dgm:cxn modelId="{7AE979E5-325B-4911-B929-C21820B1AE90}" type="presParOf" srcId="{4D3DCC38-22BA-4249-8488-93444F77F278}" destId="{7BB8E022-AF6E-4944-9B6C-98EDFF73A979}" srcOrd="3" destOrd="0" presId="urn:microsoft.com/office/officeart/2018/2/layout/IconVerticalSolidList"/>
    <dgm:cxn modelId="{76C4479A-C04C-462D-9E85-C3B0F2E133CA}" type="presParOf" srcId="{4D3DCC38-22BA-4249-8488-93444F77F278}" destId="{612D02AF-BFCA-4F1C-8435-FFDCC5BC6C8F}" srcOrd="4" destOrd="0" presId="urn:microsoft.com/office/officeart/2018/2/layout/IconVerticalSolidList"/>
    <dgm:cxn modelId="{00EF3004-13EC-4D58-BAE3-CE28BBA0D20E}" type="presParOf" srcId="{612D02AF-BFCA-4F1C-8435-FFDCC5BC6C8F}" destId="{37AFFF73-B6C0-4B97-9E12-4F8BB8D4F8EB}" srcOrd="0" destOrd="0" presId="urn:microsoft.com/office/officeart/2018/2/layout/IconVerticalSolidList"/>
    <dgm:cxn modelId="{8CE3C113-5423-4DA4-82A9-34EAA46D01BE}" type="presParOf" srcId="{612D02AF-BFCA-4F1C-8435-FFDCC5BC6C8F}" destId="{2FEC1078-EAB3-4F4E-937E-8D188FB44064}" srcOrd="1" destOrd="0" presId="urn:microsoft.com/office/officeart/2018/2/layout/IconVerticalSolidList"/>
    <dgm:cxn modelId="{60C73C7C-E6AC-4761-ACE7-6B7029209EA1}" type="presParOf" srcId="{612D02AF-BFCA-4F1C-8435-FFDCC5BC6C8F}" destId="{0FD82633-D3B3-4E27-BB9B-A10790FC64C0}" srcOrd="2" destOrd="0" presId="urn:microsoft.com/office/officeart/2018/2/layout/IconVerticalSolidList"/>
    <dgm:cxn modelId="{22897CE3-D0F8-4525-BE84-85621E0750E6}" type="presParOf" srcId="{612D02AF-BFCA-4F1C-8435-FFDCC5BC6C8F}" destId="{CE216EBC-7B90-41B2-B512-1181DDFBEEBF}" srcOrd="3" destOrd="0" presId="urn:microsoft.com/office/officeart/2018/2/layout/IconVerticalSolidList"/>
    <dgm:cxn modelId="{69DCBC81-4297-4767-83F2-144A345B0856}" type="presParOf" srcId="{4D3DCC38-22BA-4249-8488-93444F77F278}" destId="{897998D3-BC9E-4282-B7C5-3D1157D119F4}" srcOrd="5" destOrd="0" presId="urn:microsoft.com/office/officeart/2018/2/layout/IconVerticalSolidList"/>
    <dgm:cxn modelId="{B3B11ED9-6714-475E-9FF6-536007473998}" type="presParOf" srcId="{4D3DCC38-22BA-4249-8488-93444F77F278}" destId="{AFA4892E-BF2C-468C-AF2A-C0406F4622C5}" srcOrd="6" destOrd="0" presId="urn:microsoft.com/office/officeart/2018/2/layout/IconVerticalSolidList"/>
    <dgm:cxn modelId="{C683157B-4A25-4D4F-BF1E-BE4C54120001}" type="presParOf" srcId="{AFA4892E-BF2C-468C-AF2A-C0406F4622C5}" destId="{5AD7A806-2814-4B6C-B5F0-771F5380C6D3}" srcOrd="0" destOrd="0" presId="urn:microsoft.com/office/officeart/2018/2/layout/IconVerticalSolidList"/>
    <dgm:cxn modelId="{8EE45240-06B0-4C25-8537-3F89C01E7F0D}" type="presParOf" srcId="{AFA4892E-BF2C-468C-AF2A-C0406F4622C5}" destId="{727B6D31-6315-4FEA-A60F-C4AA0750B2DA}" srcOrd="1" destOrd="0" presId="urn:microsoft.com/office/officeart/2018/2/layout/IconVerticalSolidList"/>
    <dgm:cxn modelId="{9F7D433D-0C22-4011-A5EE-3D4AAFF87B48}" type="presParOf" srcId="{AFA4892E-BF2C-468C-AF2A-C0406F4622C5}" destId="{FDEC1F4D-B5A6-47A5-A94A-7F6C5C812FA9}" srcOrd="2" destOrd="0" presId="urn:microsoft.com/office/officeart/2018/2/layout/IconVerticalSolidList"/>
    <dgm:cxn modelId="{24B99F46-617C-465B-98B7-B95CE8FE19F0}" type="presParOf" srcId="{AFA4892E-BF2C-468C-AF2A-C0406F4622C5}" destId="{56FE1D4A-9A94-4E1C-9A6D-53B3D8770548}" srcOrd="3" destOrd="0" presId="urn:microsoft.com/office/officeart/2018/2/layout/IconVerticalSolidList"/>
    <dgm:cxn modelId="{5D1619AF-0B78-46F1-912C-5E2385717A15}" type="presParOf" srcId="{4D3DCC38-22BA-4249-8488-93444F77F278}" destId="{5F57B345-17D3-4ADB-9069-A137B74B765E}" srcOrd="7" destOrd="0" presId="urn:microsoft.com/office/officeart/2018/2/layout/IconVerticalSolidList"/>
    <dgm:cxn modelId="{F950923A-10A3-498B-BE04-048ACA3F9FD0}" type="presParOf" srcId="{4D3DCC38-22BA-4249-8488-93444F77F278}" destId="{EDA17DCE-A287-4369-877C-D0A50BC09675}" srcOrd="8" destOrd="0" presId="urn:microsoft.com/office/officeart/2018/2/layout/IconVerticalSolidList"/>
    <dgm:cxn modelId="{14D472C7-D1B1-46DC-971E-B2394EA80C0C}" type="presParOf" srcId="{EDA17DCE-A287-4369-877C-D0A50BC09675}" destId="{07CDF4D3-2168-461A-B305-65DBF59FC76B}" srcOrd="0" destOrd="0" presId="urn:microsoft.com/office/officeart/2018/2/layout/IconVerticalSolidList"/>
    <dgm:cxn modelId="{EF24338A-8C89-4315-AA6C-B2D79125152A}" type="presParOf" srcId="{EDA17DCE-A287-4369-877C-D0A50BC09675}" destId="{D0812721-0405-4BC6-9D32-9463966090BE}" srcOrd="1" destOrd="0" presId="urn:microsoft.com/office/officeart/2018/2/layout/IconVerticalSolidList"/>
    <dgm:cxn modelId="{FA55BF57-025E-467E-8D79-3452C5CA86A7}" type="presParOf" srcId="{EDA17DCE-A287-4369-877C-D0A50BC09675}" destId="{10E5E363-0AA7-43D4-82C7-BE5E1788CBB3}" srcOrd="2" destOrd="0" presId="urn:microsoft.com/office/officeart/2018/2/layout/IconVerticalSolidList"/>
    <dgm:cxn modelId="{63197884-E445-42FF-98D8-E1DE759E8EB4}" type="presParOf" srcId="{EDA17DCE-A287-4369-877C-D0A50BC09675}" destId="{EF9D9002-B3DE-4FB4-A1B4-A0E109DA4AE2}" srcOrd="3" destOrd="0" presId="urn:microsoft.com/office/officeart/2018/2/layout/IconVerticalSolidList"/>
    <dgm:cxn modelId="{BDFF0E87-AAB2-461C-9C42-4FB856A5EFE2}" type="presParOf" srcId="{4D3DCC38-22BA-4249-8488-93444F77F278}" destId="{2C5DCA5C-79DE-4A57-AF1D-89F1352EA843}" srcOrd="9" destOrd="0" presId="urn:microsoft.com/office/officeart/2018/2/layout/IconVerticalSolidList"/>
    <dgm:cxn modelId="{FB59AC6C-4982-4A87-85C0-4227107FD141}" type="presParOf" srcId="{4D3DCC38-22BA-4249-8488-93444F77F278}" destId="{EF5E763B-1AC7-4359-82D9-9F3902DD113D}" srcOrd="10" destOrd="0" presId="urn:microsoft.com/office/officeart/2018/2/layout/IconVerticalSolidList"/>
    <dgm:cxn modelId="{8BF730E3-9F1C-4DC4-939E-332E361E7E8C}" type="presParOf" srcId="{EF5E763B-1AC7-4359-82D9-9F3902DD113D}" destId="{52860D95-7E7B-471F-BDF8-D00FB2DB9FA2}" srcOrd="0" destOrd="0" presId="urn:microsoft.com/office/officeart/2018/2/layout/IconVerticalSolidList"/>
    <dgm:cxn modelId="{27870DF3-CD01-45D9-92B0-0B0424A67AB5}" type="presParOf" srcId="{EF5E763B-1AC7-4359-82D9-9F3902DD113D}" destId="{5EBE9C2A-5B51-4747-8B84-F47ADDBBEC77}" srcOrd="1" destOrd="0" presId="urn:microsoft.com/office/officeart/2018/2/layout/IconVerticalSolidList"/>
    <dgm:cxn modelId="{AD1A631C-B310-450F-A6AD-23CF6F99F7EF}" type="presParOf" srcId="{EF5E763B-1AC7-4359-82D9-9F3902DD113D}" destId="{0AFAB384-FFC8-4D2D-B6E3-42088830F800}" srcOrd="2" destOrd="0" presId="urn:microsoft.com/office/officeart/2018/2/layout/IconVerticalSolidList"/>
    <dgm:cxn modelId="{B76E7D31-D0AD-4415-9010-49C0C50D7313}" type="presParOf" srcId="{EF5E763B-1AC7-4359-82D9-9F3902DD113D}" destId="{A39A9177-BA85-4452-AD9E-612B81433223}" srcOrd="3" destOrd="0" presId="urn:microsoft.com/office/officeart/2018/2/layout/IconVerticalSolidList"/>
    <dgm:cxn modelId="{80790414-E5FA-4F98-AF18-9195A88C5FA1}" type="presParOf" srcId="{4D3DCC38-22BA-4249-8488-93444F77F278}" destId="{F3D21C49-6216-42C8-A4B0-487EE83DCE2B}" srcOrd="11" destOrd="0" presId="urn:microsoft.com/office/officeart/2018/2/layout/IconVerticalSolidList"/>
    <dgm:cxn modelId="{F0EF1709-B257-4E20-BE84-45C1FDFB18B9}" type="presParOf" srcId="{4D3DCC38-22BA-4249-8488-93444F77F278}" destId="{6B062422-07D1-42BC-83D0-347C4BAC4EF1}" srcOrd="12" destOrd="0" presId="urn:microsoft.com/office/officeart/2018/2/layout/IconVerticalSolidList"/>
    <dgm:cxn modelId="{599394D9-4AE1-47B5-A10C-8FEB6498C466}" type="presParOf" srcId="{6B062422-07D1-42BC-83D0-347C4BAC4EF1}" destId="{75039A9B-F37F-422D-A8FA-E8A918BCC42E}" srcOrd="0" destOrd="0" presId="urn:microsoft.com/office/officeart/2018/2/layout/IconVerticalSolidList"/>
    <dgm:cxn modelId="{BB610564-1251-4C90-B41D-1AC3242AD49A}" type="presParOf" srcId="{6B062422-07D1-42BC-83D0-347C4BAC4EF1}" destId="{2FE2551F-6632-4737-9028-F5423B7CB162}" srcOrd="1" destOrd="0" presId="urn:microsoft.com/office/officeart/2018/2/layout/IconVerticalSolidList"/>
    <dgm:cxn modelId="{0701458B-4BB2-40F9-9338-58A17D874FDC}" type="presParOf" srcId="{6B062422-07D1-42BC-83D0-347C4BAC4EF1}" destId="{0FD87D3D-E4BC-4C1F-9646-18ACD9DCBA17}" srcOrd="2" destOrd="0" presId="urn:microsoft.com/office/officeart/2018/2/layout/IconVerticalSolidList"/>
    <dgm:cxn modelId="{264319E6-C344-426A-A504-FE2DD8DFD830}" type="presParOf" srcId="{6B062422-07D1-42BC-83D0-347C4BAC4EF1}" destId="{10940485-DA15-4FD2-A441-CDEDF5F629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8CA7D-5DAF-4E22-9CED-EBD50CC91796}">
      <dsp:nvSpPr>
        <dsp:cNvPr id="0" name=""/>
        <dsp:cNvSpPr/>
      </dsp:nvSpPr>
      <dsp:spPr>
        <a:xfrm>
          <a:off x="0" y="664"/>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20889-0CDF-4D22-9E87-5F315F1A6719}">
      <dsp:nvSpPr>
        <dsp:cNvPr id="0" name=""/>
        <dsp:cNvSpPr/>
      </dsp:nvSpPr>
      <dsp:spPr>
        <a:xfrm>
          <a:off x="470115" y="350336"/>
          <a:ext cx="854755" cy="854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FF5E96-EE6C-4D00-9806-537BC7FD92C9}">
      <dsp:nvSpPr>
        <dsp:cNvPr id="0" name=""/>
        <dsp:cNvSpPr/>
      </dsp:nvSpPr>
      <dsp:spPr>
        <a:xfrm>
          <a:off x="1794986" y="664"/>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45720" rIns="91440" bIns="45720" numCol="1" spcCol="1270" rtlCol="0" anchor="ctr" anchorCtr="0">
          <a:noAutofit/>
        </a:bodyPr>
        <a:lstStyle/>
        <a:p>
          <a:pPr marL="0" lvl="0" indent="0" algn="l" defTabSz="666750">
            <a:lnSpc>
              <a:spcPct val="100000"/>
            </a:lnSpc>
            <a:spcBef>
              <a:spcPct val="0"/>
            </a:spcBef>
            <a:spcAft>
              <a:spcPct val="35000"/>
            </a:spcAft>
            <a:buNone/>
          </a:pPr>
          <a:endParaRPr lang="en-US" sz="1500" b="1" kern="1200">
            <a:latin typeface="+mj-lt"/>
            <a:ea typeface="+mj-ea"/>
            <a:cs typeface="Cavolini" panose="020B0502040204020203" pitchFamily="66" charset="0"/>
          </a:endParaRPr>
        </a:p>
        <a:p>
          <a:pPr marL="0" lvl="0" indent="0" algn="l" defTabSz="666750">
            <a:lnSpc>
              <a:spcPct val="100000"/>
            </a:lnSpc>
            <a:spcBef>
              <a:spcPct val="0"/>
            </a:spcBef>
            <a:spcAft>
              <a:spcPct val="35000"/>
            </a:spcAft>
            <a:buNone/>
          </a:pPr>
          <a:r>
            <a:rPr lang="en-US" sz="1500" b="1" kern="1200">
              <a:latin typeface="+mj-lt"/>
              <a:ea typeface="+mj-ea"/>
              <a:cs typeface="Cavolini" panose="020B0502040204020203" pitchFamily="66" charset="0"/>
            </a:rPr>
            <a:t>Offer free performance evaluation/ inexpensive services to identify some problems with web sites for performance improvement so we can attract many clients. </a:t>
          </a:r>
        </a:p>
      </dsp:txBody>
      <dsp:txXfrm>
        <a:off x="1794986" y="664"/>
        <a:ext cx="5035581" cy="1554100"/>
      </dsp:txXfrm>
    </dsp:sp>
    <dsp:sp modelId="{1DD63AF8-1B99-4E5D-BAE8-997488648A83}">
      <dsp:nvSpPr>
        <dsp:cNvPr id="0" name=""/>
        <dsp:cNvSpPr/>
      </dsp:nvSpPr>
      <dsp:spPr>
        <a:xfrm>
          <a:off x="0" y="1943289"/>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960FC-FB86-4B97-B59B-24D53D08682C}">
      <dsp:nvSpPr>
        <dsp:cNvPr id="0" name=""/>
        <dsp:cNvSpPr/>
      </dsp:nvSpPr>
      <dsp:spPr>
        <a:xfrm>
          <a:off x="470115" y="2292962"/>
          <a:ext cx="854755" cy="854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CBBF9-F94D-46E4-BD26-6702CFF17D82}">
      <dsp:nvSpPr>
        <dsp:cNvPr id="0" name=""/>
        <dsp:cNvSpPr/>
      </dsp:nvSpPr>
      <dsp:spPr>
        <a:xfrm>
          <a:off x="1794986" y="1943289"/>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mj-lt"/>
            </a:rPr>
            <a:t>Research and evaluate what free available tools out there which can provide some analysis and reports very quickly and help the client to improve performance and provide some reports which we can customize from their site.</a:t>
          </a:r>
        </a:p>
      </dsp:txBody>
      <dsp:txXfrm>
        <a:off x="1794986" y="1943289"/>
        <a:ext cx="5035581" cy="1554100"/>
      </dsp:txXfrm>
    </dsp:sp>
    <dsp:sp modelId="{4C1CA9C4-EE5C-482B-8F32-B2D90974BE07}">
      <dsp:nvSpPr>
        <dsp:cNvPr id="0" name=""/>
        <dsp:cNvSpPr/>
      </dsp:nvSpPr>
      <dsp:spPr>
        <a:xfrm>
          <a:off x="0" y="3885915"/>
          <a:ext cx="6830568" cy="1554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ADA81-607F-4AEE-9767-A1D8391A6002}">
      <dsp:nvSpPr>
        <dsp:cNvPr id="0" name=""/>
        <dsp:cNvSpPr/>
      </dsp:nvSpPr>
      <dsp:spPr>
        <a:xfrm>
          <a:off x="470115" y="4235587"/>
          <a:ext cx="854755" cy="854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B5F0BD-7F7F-4B9B-8742-71B7BECF7CDF}">
      <dsp:nvSpPr>
        <dsp:cNvPr id="0" name=""/>
        <dsp:cNvSpPr/>
      </dsp:nvSpPr>
      <dsp:spPr>
        <a:xfrm>
          <a:off x="1794986" y="3885915"/>
          <a:ext cx="5035581" cy="155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476" tIns="164476" rIns="164476" bIns="164476" numCol="1" spcCol="1270" anchor="ctr" anchorCtr="0">
          <a:noAutofit/>
        </a:bodyPr>
        <a:lstStyle/>
        <a:p>
          <a:pPr marL="0" lvl="0" indent="0" algn="l" defTabSz="666750">
            <a:lnSpc>
              <a:spcPct val="100000"/>
            </a:lnSpc>
            <a:spcBef>
              <a:spcPct val="0"/>
            </a:spcBef>
            <a:spcAft>
              <a:spcPct val="35000"/>
            </a:spcAft>
            <a:buNone/>
          </a:pPr>
          <a:r>
            <a:rPr lang="en-US" sz="1500" b="1" kern="1200">
              <a:latin typeface="+mj-lt"/>
            </a:rPr>
            <a:t>Generate many leads and potential demand and close Performance Test projects deal with real performance testing using JMeter/LoadRunner.</a:t>
          </a:r>
        </a:p>
      </dsp:txBody>
      <dsp:txXfrm>
        <a:off x="1794986" y="3885915"/>
        <a:ext cx="5035581" cy="15541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5B0F3-315D-49A7-AFDB-BEDE36ACA4D2}">
      <dsp:nvSpPr>
        <dsp:cNvPr id="0" name=""/>
        <dsp:cNvSpPr/>
      </dsp:nvSpPr>
      <dsp:spPr>
        <a:xfrm>
          <a:off x="0" y="0"/>
          <a:ext cx="6812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175C8-449A-4AEB-83E6-E0C4156A09F7}">
      <dsp:nvSpPr>
        <dsp:cNvPr id="0" name=""/>
        <dsp:cNvSpPr/>
      </dsp:nvSpPr>
      <dsp:spPr>
        <a:xfrm>
          <a:off x="0" y="0"/>
          <a:ext cx="6812280" cy="138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b="0" kern="1200" dirty="0"/>
            <a:t>WEBPAGESPEED</a:t>
          </a:r>
        </a:p>
      </dsp:txBody>
      <dsp:txXfrm>
        <a:off x="0" y="0"/>
        <a:ext cx="6812280" cy="1385316"/>
      </dsp:txXfrm>
    </dsp:sp>
    <dsp:sp modelId="{D2EC592A-AE71-498B-8BF3-592468CC92A9}">
      <dsp:nvSpPr>
        <dsp:cNvPr id="0" name=""/>
        <dsp:cNvSpPr/>
      </dsp:nvSpPr>
      <dsp:spPr>
        <a:xfrm>
          <a:off x="0" y="1385316"/>
          <a:ext cx="6812280" cy="0"/>
        </a:xfrm>
        <a:prstGeom prst="line">
          <a:avLst/>
        </a:prstGeom>
        <a:solidFill>
          <a:schemeClr val="accent2">
            <a:hueOff val="-6200007"/>
            <a:satOff val="0"/>
            <a:lumOff val="0"/>
            <a:alphaOff val="0"/>
          </a:schemeClr>
        </a:solidFill>
        <a:ln w="12700" cap="flat" cmpd="sng" algn="ctr">
          <a:solidFill>
            <a:schemeClr val="accent2">
              <a:hueOff val="-6200007"/>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3AC65-3423-45BC-A192-FCA8FDCB842F}">
      <dsp:nvSpPr>
        <dsp:cNvPr id="0" name=""/>
        <dsp:cNvSpPr/>
      </dsp:nvSpPr>
      <dsp:spPr>
        <a:xfrm>
          <a:off x="0" y="1385316"/>
          <a:ext cx="6812280" cy="138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b="0" kern="1200" dirty="0"/>
            <a:t>Pingdom</a:t>
          </a:r>
        </a:p>
      </dsp:txBody>
      <dsp:txXfrm>
        <a:off x="0" y="1385316"/>
        <a:ext cx="6812280" cy="1385316"/>
      </dsp:txXfrm>
    </dsp:sp>
    <dsp:sp modelId="{AD34B89C-A465-4DCC-8D98-FFCD745CF0AB}">
      <dsp:nvSpPr>
        <dsp:cNvPr id="0" name=""/>
        <dsp:cNvSpPr/>
      </dsp:nvSpPr>
      <dsp:spPr>
        <a:xfrm>
          <a:off x="0" y="2770632"/>
          <a:ext cx="6812280" cy="0"/>
        </a:xfrm>
        <a:prstGeom prst="line">
          <a:avLst/>
        </a:prstGeom>
        <a:solidFill>
          <a:schemeClr val="accent2">
            <a:hueOff val="-12400014"/>
            <a:satOff val="0"/>
            <a:lumOff val="0"/>
            <a:alphaOff val="0"/>
          </a:schemeClr>
        </a:solidFill>
        <a:ln w="12700" cap="flat" cmpd="sng" algn="ctr">
          <a:solidFill>
            <a:schemeClr val="accent2">
              <a:hueOff val="-12400014"/>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1DF08-4090-438E-94C7-758486366616}">
      <dsp:nvSpPr>
        <dsp:cNvPr id="0" name=""/>
        <dsp:cNvSpPr/>
      </dsp:nvSpPr>
      <dsp:spPr>
        <a:xfrm>
          <a:off x="0" y="2770632"/>
          <a:ext cx="6812280" cy="138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b="0" kern="1200" dirty="0"/>
            <a:t>GTmetrix</a:t>
          </a:r>
        </a:p>
      </dsp:txBody>
      <dsp:txXfrm>
        <a:off x="0" y="2770632"/>
        <a:ext cx="6812280" cy="1385316"/>
      </dsp:txXfrm>
    </dsp:sp>
    <dsp:sp modelId="{9DFA1F08-5260-4D16-8A54-2521811D964F}">
      <dsp:nvSpPr>
        <dsp:cNvPr id="0" name=""/>
        <dsp:cNvSpPr/>
      </dsp:nvSpPr>
      <dsp:spPr>
        <a:xfrm>
          <a:off x="0" y="4155948"/>
          <a:ext cx="6812280" cy="0"/>
        </a:xfrm>
        <a:prstGeom prst="line">
          <a:avLst/>
        </a:prstGeom>
        <a:solidFill>
          <a:schemeClr val="accent2">
            <a:hueOff val="-18600020"/>
            <a:satOff val="0"/>
            <a:lumOff val="0"/>
            <a:alphaOff val="0"/>
          </a:schemeClr>
        </a:solidFill>
        <a:ln w="12700" cap="flat" cmpd="sng" algn="ctr">
          <a:solidFill>
            <a:schemeClr val="accent2">
              <a:hueOff val="-1860002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EE8AC-8B28-4873-A8CD-8EB2E1691266}">
      <dsp:nvSpPr>
        <dsp:cNvPr id="0" name=""/>
        <dsp:cNvSpPr/>
      </dsp:nvSpPr>
      <dsp:spPr>
        <a:xfrm>
          <a:off x="0" y="4155948"/>
          <a:ext cx="6812280" cy="138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US" sz="6200" b="0" kern="1200" dirty="0"/>
            <a:t>Chrome Dev Tool</a:t>
          </a:r>
        </a:p>
      </dsp:txBody>
      <dsp:txXfrm>
        <a:off x="0" y="4155948"/>
        <a:ext cx="6812280" cy="13853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A9E00-506C-4FE4-97B3-68A1460C1944}">
      <dsp:nvSpPr>
        <dsp:cNvPr id="0" name=""/>
        <dsp:cNvSpPr/>
      </dsp:nvSpPr>
      <dsp:spPr>
        <a:xfrm>
          <a:off x="2349588" y="3198"/>
          <a:ext cx="5226551" cy="331886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CEB62-13D1-40DF-ABFF-644C9989210E}">
      <dsp:nvSpPr>
        <dsp:cNvPr id="0" name=""/>
        <dsp:cNvSpPr/>
      </dsp:nvSpPr>
      <dsp:spPr>
        <a:xfrm>
          <a:off x="2930316" y="554889"/>
          <a:ext cx="5226551" cy="331886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To sum up, by doing client-side performance tests, we can provide lots of valuable insights and help clients to understand and improve the user experience. </a:t>
          </a:r>
        </a:p>
        <a:p>
          <a:pPr marL="0" lvl="0" indent="0" algn="ctr" defTabSz="622300">
            <a:lnSpc>
              <a:spcPct val="90000"/>
            </a:lnSpc>
            <a:spcBef>
              <a:spcPct val="0"/>
            </a:spcBef>
            <a:spcAft>
              <a:spcPct val="35000"/>
            </a:spcAft>
            <a:buNone/>
          </a:pPr>
          <a:r>
            <a:rPr lang="en-US" sz="1400" b="1" kern="1200" dirty="0"/>
            <a:t>However, only doing Client-Side performance testing is not enough. Along with the WPO test, we need to request a couple of scenarios and do scripting using JMeter/ LoadRunner and run a few tests with minimum users and provide the test results as well.</a:t>
          </a:r>
          <a:endParaRPr lang="en-US" sz="1400" kern="1200" dirty="0"/>
        </a:p>
        <a:p>
          <a:pPr marL="0" lvl="0" indent="0" algn="ctr" defTabSz="622300">
            <a:lnSpc>
              <a:spcPct val="90000"/>
            </a:lnSpc>
            <a:spcBef>
              <a:spcPct val="0"/>
            </a:spcBef>
            <a:spcAft>
              <a:spcPct val="35000"/>
            </a:spcAft>
            <a:buNone/>
          </a:pPr>
          <a:r>
            <a:rPr lang="en-US" sz="1400" b="1" kern="1200" dirty="0"/>
            <a:t>This approach will help the client to understand the application performance from both Client and Server Side. It will help us to close the Performance engagement deal with the client after a free evaluation process.</a:t>
          </a:r>
        </a:p>
      </dsp:txBody>
      <dsp:txXfrm>
        <a:off x="3027522" y="652095"/>
        <a:ext cx="5032139" cy="312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0BB24-5EC5-4551-879F-70DE14A1A329}">
      <dsp:nvSpPr>
        <dsp:cNvPr id="0" name=""/>
        <dsp:cNvSpPr/>
      </dsp:nvSpPr>
      <dsp:spPr>
        <a:xfrm>
          <a:off x="164279" y="487604"/>
          <a:ext cx="1311111" cy="13111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2038B-518D-44DB-98FE-9BBF985063D3}">
      <dsp:nvSpPr>
        <dsp:cNvPr id="0" name=""/>
        <dsp:cNvSpPr/>
      </dsp:nvSpPr>
      <dsp:spPr>
        <a:xfrm>
          <a:off x="439612" y="762937"/>
          <a:ext cx="760444" cy="760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4C060-90D9-4C3E-A8F4-DD72EDA1115A}">
      <dsp:nvSpPr>
        <dsp:cNvPr id="0" name=""/>
        <dsp:cNvSpPr/>
      </dsp:nvSpPr>
      <dsp:spPr>
        <a:xfrm>
          <a:off x="1756343"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WPO means Web Performance Optimization</a:t>
          </a:r>
          <a:r>
            <a:rPr lang="en-US" sz="1800" kern="1200" dirty="0"/>
            <a:t>.</a:t>
          </a:r>
        </a:p>
      </dsp:txBody>
      <dsp:txXfrm>
        <a:off x="1756343" y="487604"/>
        <a:ext cx="3090478" cy="1311111"/>
      </dsp:txXfrm>
    </dsp:sp>
    <dsp:sp modelId="{955E8756-87BA-434C-98E8-32B98741B4BB}">
      <dsp:nvSpPr>
        <dsp:cNvPr id="0" name=""/>
        <dsp:cNvSpPr/>
      </dsp:nvSpPr>
      <dsp:spPr>
        <a:xfrm>
          <a:off x="5385314" y="487604"/>
          <a:ext cx="1311111" cy="13111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90339-2DB7-4542-9B42-E4274E9E1E16}">
      <dsp:nvSpPr>
        <dsp:cNvPr id="0" name=""/>
        <dsp:cNvSpPr/>
      </dsp:nvSpPr>
      <dsp:spPr>
        <a:xfrm>
          <a:off x="5660647" y="762937"/>
          <a:ext cx="760444" cy="760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C16A48-77E6-429D-9335-4641DC7CAC1F}">
      <dsp:nvSpPr>
        <dsp:cNvPr id="0" name=""/>
        <dsp:cNvSpPr/>
      </dsp:nvSpPr>
      <dsp:spPr>
        <a:xfrm>
          <a:off x="6977378" y="487604"/>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It is more focused on client side.</a:t>
          </a:r>
        </a:p>
      </dsp:txBody>
      <dsp:txXfrm>
        <a:off x="6977378" y="487604"/>
        <a:ext cx="3090478" cy="1311111"/>
      </dsp:txXfrm>
    </dsp:sp>
    <dsp:sp modelId="{295E3186-3804-412F-B7F3-97B00375DE1A}">
      <dsp:nvSpPr>
        <dsp:cNvPr id="0" name=""/>
        <dsp:cNvSpPr/>
      </dsp:nvSpPr>
      <dsp:spPr>
        <a:xfrm>
          <a:off x="164279" y="2535539"/>
          <a:ext cx="1311111" cy="131111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BABB0-E5A7-4B23-AEA0-88B381F4EAE7}">
      <dsp:nvSpPr>
        <dsp:cNvPr id="0" name=""/>
        <dsp:cNvSpPr/>
      </dsp:nvSpPr>
      <dsp:spPr>
        <a:xfrm>
          <a:off x="439612" y="2810873"/>
          <a:ext cx="760444" cy="760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8CEDCC-5E57-41AA-B7E7-620D5ECED787}">
      <dsp:nvSpPr>
        <dsp:cNvPr id="0" name=""/>
        <dsp:cNvSpPr/>
      </dsp:nvSpPr>
      <dsp:spPr>
        <a:xfrm>
          <a:off x="1756343"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It is all about how we can improve user experience</a:t>
          </a:r>
          <a:r>
            <a:rPr lang="en-US" sz="1800" kern="1200" dirty="0"/>
            <a:t>.</a:t>
          </a:r>
        </a:p>
      </dsp:txBody>
      <dsp:txXfrm>
        <a:off x="1756343" y="2535539"/>
        <a:ext cx="3090478" cy="1311111"/>
      </dsp:txXfrm>
    </dsp:sp>
    <dsp:sp modelId="{F3069E1A-5663-4648-8766-CE42268E7B0E}">
      <dsp:nvSpPr>
        <dsp:cNvPr id="0" name=""/>
        <dsp:cNvSpPr/>
      </dsp:nvSpPr>
      <dsp:spPr>
        <a:xfrm>
          <a:off x="5385314" y="2535539"/>
          <a:ext cx="1311111" cy="131111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2F017-F188-4C43-B0C7-00D3BB8A8E60}">
      <dsp:nvSpPr>
        <dsp:cNvPr id="0" name=""/>
        <dsp:cNvSpPr/>
      </dsp:nvSpPr>
      <dsp:spPr>
        <a:xfrm>
          <a:off x="5660647" y="2810873"/>
          <a:ext cx="760444" cy="760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3E735C-AA05-4C12-8D00-E0ACF81F4EA8}">
      <dsp:nvSpPr>
        <dsp:cNvPr id="0" name=""/>
        <dsp:cNvSpPr/>
      </dsp:nvSpPr>
      <dsp:spPr>
        <a:xfrm>
          <a:off x="6977378" y="2535539"/>
          <a:ext cx="3090478" cy="1311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Here in the HTML page we observe about  - Rendering, Compression, Latency, Delivery and Timing.</a:t>
          </a:r>
        </a:p>
      </dsp:txBody>
      <dsp:txXfrm>
        <a:off x="6977378" y="2535539"/>
        <a:ext cx="3090478" cy="1311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0A91C-026C-451B-BF53-C79AAA41A07A}">
      <dsp:nvSpPr>
        <dsp:cNvPr id="0" name=""/>
        <dsp:cNvSpPr/>
      </dsp:nvSpPr>
      <dsp:spPr>
        <a:xfrm>
          <a:off x="0" y="2265"/>
          <a:ext cx="7452360" cy="1148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50F55-5012-4A55-94C8-F8B4C579DC96}">
      <dsp:nvSpPr>
        <dsp:cNvPr id="0" name=""/>
        <dsp:cNvSpPr/>
      </dsp:nvSpPr>
      <dsp:spPr>
        <a:xfrm>
          <a:off x="347408" y="260668"/>
          <a:ext cx="631651" cy="631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E8E80D-9369-4EC9-889F-E6E192D8DCA9}">
      <dsp:nvSpPr>
        <dsp:cNvPr id="0" name=""/>
        <dsp:cNvSpPr/>
      </dsp:nvSpPr>
      <dsp:spPr>
        <a:xfrm>
          <a:off x="1326468" y="2265"/>
          <a:ext cx="6125891" cy="11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545" tIns="121545" rIns="121545" bIns="121545" numCol="1" spcCol="1270" anchor="ctr" anchorCtr="0">
          <a:noAutofit/>
        </a:bodyPr>
        <a:lstStyle/>
        <a:p>
          <a:pPr marL="0" lvl="0" indent="0" algn="l" defTabSz="977900">
            <a:lnSpc>
              <a:spcPct val="100000"/>
            </a:lnSpc>
            <a:spcBef>
              <a:spcPct val="0"/>
            </a:spcBef>
            <a:spcAft>
              <a:spcPct val="35000"/>
            </a:spcAft>
            <a:buNone/>
          </a:pPr>
          <a:r>
            <a:rPr lang="en-US" sz="2200" kern="1200" dirty="0"/>
            <a:t>Web Performance Optimization is crucial for application success.</a:t>
          </a:r>
        </a:p>
      </dsp:txBody>
      <dsp:txXfrm>
        <a:off x="1326468" y="2265"/>
        <a:ext cx="6125891" cy="1148457"/>
      </dsp:txXfrm>
    </dsp:sp>
    <dsp:sp modelId="{71504247-339B-4A3E-B2AB-008713CBC5A9}">
      <dsp:nvSpPr>
        <dsp:cNvPr id="0" name=""/>
        <dsp:cNvSpPr/>
      </dsp:nvSpPr>
      <dsp:spPr>
        <a:xfrm>
          <a:off x="0" y="1437838"/>
          <a:ext cx="7452360" cy="1148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E9EA8-6B20-40CA-9FFA-EA0CBDB15665}">
      <dsp:nvSpPr>
        <dsp:cNvPr id="0" name=""/>
        <dsp:cNvSpPr/>
      </dsp:nvSpPr>
      <dsp:spPr>
        <a:xfrm>
          <a:off x="347408" y="1696241"/>
          <a:ext cx="631651" cy="631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3DFFBB-6793-4B22-8E91-16B4650FCAF1}">
      <dsp:nvSpPr>
        <dsp:cNvPr id="0" name=""/>
        <dsp:cNvSpPr/>
      </dsp:nvSpPr>
      <dsp:spPr>
        <a:xfrm>
          <a:off x="1326468" y="1437838"/>
          <a:ext cx="6125891" cy="11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545" tIns="121545" rIns="121545" bIns="121545" numCol="1" spcCol="1270" anchor="ctr" anchorCtr="0">
          <a:noAutofit/>
        </a:bodyPr>
        <a:lstStyle/>
        <a:p>
          <a:pPr marL="0" lvl="0" indent="0" algn="l" defTabSz="977900">
            <a:lnSpc>
              <a:spcPct val="100000"/>
            </a:lnSpc>
            <a:spcBef>
              <a:spcPct val="0"/>
            </a:spcBef>
            <a:spcAft>
              <a:spcPct val="35000"/>
            </a:spcAft>
            <a:buNone/>
          </a:pPr>
          <a:r>
            <a:rPr lang="en-US" sz="2200" kern="1200" dirty="0"/>
            <a:t>Web Performance Optimization is not done for Metrics, It’s about the user.</a:t>
          </a:r>
        </a:p>
      </dsp:txBody>
      <dsp:txXfrm>
        <a:off x="1326468" y="1437838"/>
        <a:ext cx="6125891" cy="1148457"/>
      </dsp:txXfrm>
    </dsp:sp>
    <dsp:sp modelId="{4E079A56-2C61-4919-B17F-B49A36325189}">
      <dsp:nvSpPr>
        <dsp:cNvPr id="0" name=""/>
        <dsp:cNvSpPr/>
      </dsp:nvSpPr>
      <dsp:spPr>
        <a:xfrm>
          <a:off x="0" y="2873410"/>
          <a:ext cx="7452360" cy="1148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5FED3-2D46-4365-8D47-B07A8265E56C}">
      <dsp:nvSpPr>
        <dsp:cNvPr id="0" name=""/>
        <dsp:cNvSpPr/>
      </dsp:nvSpPr>
      <dsp:spPr>
        <a:xfrm>
          <a:off x="347408" y="3131813"/>
          <a:ext cx="631651" cy="631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F730D6-23D7-4E19-B0FE-5268BA814B59}">
      <dsp:nvSpPr>
        <dsp:cNvPr id="0" name=""/>
        <dsp:cNvSpPr/>
      </dsp:nvSpPr>
      <dsp:spPr>
        <a:xfrm>
          <a:off x="1326468" y="2873410"/>
          <a:ext cx="6125891" cy="11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545" tIns="121545" rIns="121545" bIns="121545" numCol="1" spcCol="1270" anchor="ctr" anchorCtr="0">
          <a:noAutofit/>
        </a:bodyPr>
        <a:lstStyle/>
        <a:p>
          <a:pPr marL="0" lvl="0" indent="0" algn="l" defTabSz="977900">
            <a:lnSpc>
              <a:spcPct val="100000"/>
            </a:lnSpc>
            <a:spcBef>
              <a:spcPct val="0"/>
            </a:spcBef>
            <a:spcAft>
              <a:spcPct val="35000"/>
            </a:spcAft>
            <a:buNone/>
          </a:pPr>
          <a:r>
            <a:rPr lang="en-US" sz="2200" kern="1200"/>
            <a:t>It helps to improve user experience and user conversion.</a:t>
          </a:r>
        </a:p>
      </dsp:txBody>
      <dsp:txXfrm>
        <a:off x="1326468" y="2873410"/>
        <a:ext cx="6125891" cy="1148457"/>
      </dsp:txXfrm>
    </dsp:sp>
    <dsp:sp modelId="{863A6486-FFD4-4323-9BDF-204B5A72ADB2}">
      <dsp:nvSpPr>
        <dsp:cNvPr id="0" name=""/>
        <dsp:cNvSpPr/>
      </dsp:nvSpPr>
      <dsp:spPr>
        <a:xfrm>
          <a:off x="0" y="4308982"/>
          <a:ext cx="7452360" cy="1148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BF38E-0E99-417F-B848-7DD6C7A0DA0F}">
      <dsp:nvSpPr>
        <dsp:cNvPr id="0" name=""/>
        <dsp:cNvSpPr/>
      </dsp:nvSpPr>
      <dsp:spPr>
        <a:xfrm>
          <a:off x="347408" y="4567385"/>
          <a:ext cx="631651" cy="631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9A058-C20E-4638-A34E-982DB99C7BA0}">
      <dsp:nvSpPr>
        <dsp:cNvPr id="0" name=""/>
        <dsp:cNvSpPr/>
      </dsp:nvSpPr>
      <dsp:spPr>
        <a:xfrm>
          <a:off x="1326468" y="4308982"/>
          <a:ext cx="6125891" cy="11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545" tIns="121545" rIns="121545" bIns="121545" numCol="1" spcCol="1270" anchor="ctr" anchorCtr="0">
          <a:noAutofit/>
        </a:bodyPr>
        <a:lstStyle/>
        <a:p>
          <a:pPr marL="0" lvl="0" indent="0" algn="l" defTabSz="977900">
            <a:lnSpc>
              <a:spcPct val="100000"/>
            </a:lnSpc>
            <a:spcBef>
              <a:spcPct val="0"/>
            </a:spcBef>
            <a:spcAft>
              <a:spcPct val="35000"/>
            </a:spcAft>
            <a:buNone/>
          </a:pPr>
          <a:r>
            <a:rPr lang="en-US" sz="2200" kern="1200"/>
            <a:t>It helps in search rankings.</a:t>
          </a:r>
        </a:p>
      </dsp:txBody>
      <dsp:txXfrm>
        <a:off x="1326468" y="4308982"/>
        <a:ext cx="6125891" cy="1148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DB4AB-C41F-48E2-865A-258497B7A5B7}">
      <dsp:nvSpPr>
        <dsp:cNvPr id="0" name=""/>
        <dsp:cNvSpPr/>
      </dsp:nvSpPr>
      <dsp:spPr>
        <a:xfrm>
          <a:off x="0" y="1766"/>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85F9D-B2F7-48AF-93DF-24EFD864B9B9}">
      <dsp:nvSpPr>
        <dsp:cNvPr id="0" name=""/>
        <dsp:cNvSpPr/>
      </dsp:nvSpPr>
      <dsp:spPr>
        <a:xfrm>
          <a:off x="227654" y="171095"/>
          <a:ext cx="413916" cy="4139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857BE-B4F9-4F91-A32A-F6F5C14D9ED8}">
      <dsp:nvSpPr>
        <dsp:cNvPr id="0" name=""/>
        <dsp:cNvSpPr/>
      </dsp:nvSpPr>
      <dsp:spPr>
        <a:xfrm>
          <a:off x="869224" y="1766"/>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Client-side tests should happen for individual pages. We need individual pages URLs to be tested.</a:t>
          </a:r>
          <a:endParaRPr lang="en-US" sz="1900" kern="1200"/>
        </a:p>
      </dsp:txBody>
      <dsp:txXfrm>
        <a:off x="869224" y="1766"/>
        <a:ext cx="6583135" cy="752575"/>
      </dsp:txXfrm>
    </dsp:sp>
    <dsp:sp modelId="{A3CE3017-C32F-43FA-B235-9F6E6AE31E59}">
      <dsp:nvSpPr>
        <dsp:cNvPr id="0" name=""/>
        <dsp:cNvSpPr/>
      </dsp:nvSpPr>
      <dsp:spPr>
        <a:xfrm>
          <a:off x="0" y="942485"/>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723B5-7C3A-4D8B-8715-BFC8A4E10669}">
      <dsp:nvSpPr>
        <dsp:cNvPr id="0" name=""/>
        <dsp:cNvSpPr/>
      </dsp:nvSpPr>
      <dsp:spPr>
        <a:xfrm>
          <a:off x="227654" y="1111815"/>
          <a:ext cx="413916" cy="4139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26BE79-3222-43DD-B1C1-600856B759B3}">
      <dsp:nvSpPr>
        <dsp:cNvPr id="0" name=""/>
        <dsp:cNvSpPr/>
      </dsp:nvSpPr>
      <dsp:spPr>
        <a:xfrm>
          <a:off x="869224" y="942485"/>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Where and how does the client want to analyze the page? Need the location of the server.</a:t>
          </a:r>
          <a:endParaRPr lang="en-US" sz="1900" kern="1200"/>
        </a:p>
      </dsp:txBody>
      <dsp:txXfrm>
        <a:off x="869224" y="942485"/>
        <a:ext cx="6583135" cy="752575"/>
      </dsp:txXfrm>
    </dsp:sp>
    <dsp:sp modelId="{DC18C43B-45F8-4683-BC8E-15741AD80DF3}">
      <dsp:nvSpPr>
        <dsp:cNvPr id="0" name=""/>
        <dsp:cNvSpPr/>
      </dsp:nvSpPr>
      <dsp:spPr>
        <a:xfrm>
          <a:off x="0" y="1883205"/>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D8EC0-FB36-4B58-BA2E-B5EAC03CD174}">
      <dsp:nvSpPr>
        <dsp:cNvPr id="0" name=""/>
        <dsp:cNvSpPr/>
      </dsp:nvSpPr>
      <dsp:spPr>
        <a:xfrm>
          <a:off x="227654" y="2052534"/>
          <a:ext cx="413916" cy="4139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CB0794-555A-4AA2-8F2F-8F593E32921E}">
      <dsp:nvSpPr>
        <dsp:cNvPr id="0" name=""/>
        <dsp:cNvSpPr/>
      </dsp:nvSpPr>
      <dsp:spPr>
        <a:xfrm>
          <a:off x="869224" y="1883205"/>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Which browser to test.</a:t>
          </a:r>
          <a:endParaRPr lang="en-US" sz="1900" kern="1200"/>
        </a:p>
      </dsp:txBody>
      <dsp:txXfrm>
        <a:off x="869224" y="1883205"/>
        <a:ext cx="6583135" cy="752575"/>
      </dsp:txXfrm>
    </dsp:sp>
    <dsp:sp modelId="{DE397881-4B99-472C-A438-D0883E751A35}">
      <dsp:nvSpPr>
        <dsp:cNvPr id="0" name=""/>
        <dsp:cNvSpPr/>
      </dsp:nvSpPr>
      <dsp:spPr>
        <a:xfrm>
          <a:off x="0" y="2823924"/>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879713-7AE7-4796-A8B2-DE3B87CB61AD}">
      <dsp:nvSpPr>
        <dsp:cNvPr id="0" name=""/>
        <dsp:cNvSpPr/>
      </dsp:nvSpPr>
      <dsp:spPr>
        <a:xfrm>
          <a:off x="227654" y="2993254"/>
          <a:ext cx="413916" cy="4139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74FDAB-F6FB-4E3E-B6AA-2D6B88F5C6B5}">
      <dsp:nvSpPr>
        <dsp:cNvPr id="0" name=""/>
        <dsp:cNvSpPr/>
      </dsp:nvSpPr>
      <dsp:spPr>
        <a:xfrm>
          <a:off x="869224" y="2823924"/>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Some advanced settings information like HTTP Authentication information.</a:t>
          </a:r>
          <a:endParaRPr lang="en-US" sz="1900" kern="1200"/>
        </a:p>
      </dsp:txBody>
      <dsp:txXfrm>
        <a:off x="869224" y="2823924"/>
        <a:ext cx="6583135" cy="752575"/>
      </dsp:txXfrm>
    </dsp:sp>
    <dsp:sp modelId="{183D5905-847A-4BDD-A2CA-D14BE75ED310}">
      <dsp:nvSpPr>
        <dsp:cNvPr id="0" name=""/>
        <dsp:cNvSpPr/>
      </dsp:nvSpPr>
      <dsp:spPr>
        <a:xfrm>
          <a:off x="0" y="3764644"/>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85678-2AD3-45C0-9CD9-E5B8421D3C9B}">
      <dsp:nvSpPr>
        <dsp:cNvPr id="0" name=""/>
        <dsp:cNvSpPr/>
      </dsp:nvSpPr>
      <dsp:spPr>
        <a:xfrm>
          <a:off x="227654" y="3933974"/>
          <a:ext cx="413916" cy="4139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ED965-1D7D-4F59-9D39-ED521F66D52A}">
      <dsp:nvSpPr>
        <dsp:cNvPr id="0" name=""/>
        <dsp:cNvSpPr/>
      </dsp:nvSpPr>
      <dsp:spPr>
        <a:xfrm>
          <a:off x="869224" y="3764644"/>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Connection Speed that client wants to use.</a:t>
          </a:r>
          <a:endParaRPr lang="en-US" sz="1900" kern="1200"/>
        </a:p>
      </dsp:txBody>
      <dsp:txXfrm>
        <a:off x="869224" y="3764644"/>
        <a:ext cx="6583135" cy="752575"/>
      </dsp:txXfrm>
    </dsp:sp>
    <dsp:sp modelId="{232B0928-1EEA-4249-8D7C-0C415C39946C}">
      <dsp:nvSpPr>
        <dsp:cNvPr id="0" name=""/>
        <dsp:cNvSpPr/>
      </dsp:nvSpPr>
      <dsp:spPr>
        <a:xfrm>
          <a:off x="0" y="4705364"/>
          <a:ext cx="7452360" cy="7525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CAB77-1FA6-4287-A510-AD377509DC6A}">
      <dsp:nvSpPr>
        <dsp:cNvPr id="0" name=""/>
        <dsp:cNvSpPr/>
      </dsp:nvSpPr>
      <dsp:spPr>
        <a:xfrm>
          <a:off x="227654" y="4874693"/>
          <a:ext cx="413916" cy="4139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B9582-A484-42A2-AEEF-2B3D8984476A}">
      <dsp:nvSpPr>
        <dsp:cNvPr id="0" name=""/>
        <dsp:cNvSpPr/>
      </dsp:nvSpPr>
      <dsp:spPr>
        <a:xfrm>
          <a:off x="869224" y="4705364"/>
          <a:ext cx="6583135" cy="75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48" tIns="79648" rIns="79648" bIns="79648" numCol="1" spcCol="1270" anchor="ctr" anchorCtr="0">
          <a:noAutofit/>
        </a:bodyPr>
        <a:lstStyle/>
        <a:p>
          <a:pPr marL="0" lvl="0" indent="0" algn="l" defTabSz="844550">
            <a:lnSpc>
              <a:spcPct val="100000"/>
            </a:lnSpc>
            <a:spcBef>
              <a:spcPct val="0"/>
            </a:spcBef>
            <a:spcAft>
              <a:spcPct val="35000"/>
            </a:spcAft>
            <a:buNone/>
          </a:pPr>
          <a:r>
            <a:rPr lang="en-US" sz="1900" b="1" kern="1200"/>
            <a:t>Information about if the client wants to test on mobile or desktop both.</a:t>
          </a:r>
          <a:endParaRPr lang="en-US" sz="1900" kern="1200"/>
        </a:p>
      </dsp:txBody>
      <dsp:txXfrm>
        <a:off x="869224" y="4705364"/>
        <a:ext cx="6583135" cy="7525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D7CBF-63B0-4EE5-804A-B7A82CA2FBFE}">
      <dsp:nvSpPr>
        <dsp:cNvPr id="0" name=""/>
        <dsp:cNvSpPr/>
      </dsp:nvSpPr>
      <dsp:spPr>
        <a:xfrm>
          <a:off x="2044800" y="37876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0E715-883F-477A-9B52-FA4C559B8A65}">
      <dsp:nvSpPr>
        <dsp:cNvPr id="0" name=""/>
        <dsp:cNvSpPr/>
      </dsp:nvSpPr>
      <dsp:spPr>
        <a:xfrm>
          <a:off x="2512800" y="8467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A90FA-4A4A-4F12-85E9-F431E805CFF4}">
      <dsp:nvSpPr>
        <dsp:cNvPr id="0" name=""/>
        <dsp:cNvSpPr/>
      </dsp:nvSpPr>
      <dsp:spPr>
        <a:xfrm>
          <a:off x="134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Browser Centric Metrics</a:t>
          </a:r>
          <a:endParaRPr lang="en-US" sz="2300" kern="1200"/>
        </a:p>
      </dsp:txBody>
      <dsp:txXfrm>
        <a:off x="1342800" y="3258762"/>
        <a:ext cx="3600000" cy="720000"/>
      </dsp:txXfrm>
    </dsp:sp>
    <dsp:sp modelId="{80681756-5497-42D3-B14E-FCC84518F541}">
      <dsp:nvSpPr>
        <dsp:cNvPr id="0" name=""/>
        <dsp:cNvSpPr/>
      </dsp:nvSpPr>
      <dsp:spPr>
        <a:xfrm>
          <a:off x="6274800" y="378761"/>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17711-99F2-4907-B0EA-6E94596B9810}">
      <dsp:nvSpPr>
        <dsp:cNvPr id="0" name=""/>
        <dsp:cNvSpPr/>
      </dsp:nvSpPr>
      <dsp:spPr>
        <a:xfrm>
          <a:off x="6742800" y="8467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B92B2-30FF-4FA0-B7BA-47BB9309CBD5}">
      <dsp:nvSpPr>
        <dsp:cNvPr id="0" name=""/>
        <dsp:cNvSpPr/>
      </dsp:nvSpPr>
      <dsp:spPr>
        <a:xfrm>
          <a:off x="557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1" kern="1200"/>
            <a:t>User Centric Metrics</a:t>
          </a:r>
          <a:endParaRPr lang="en-US" sz="2300" kern="1200"/>
        </a:p>
      </dsp:txBody>
      <dsp:txXfrm>
        <a:off x="5572800" y="3258762"/>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D345E-B7B3-4D42-A276-FD544354110F}">
      <dsp:nvSpPr>
        <dsp:cNvPr id="0" name=""/>
        <dsp:cNvSpPr/>
      </dsp:nvSpPr>
      <dsp:spPr>
        <a:xfrm>
          <a:off x="849772" y="981726"/>
          <a:ext cx="1258737" cy="12587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38B30-597A-4517-A455-4CF79BE0B5B7}">
      <dsp:nvSpPr>
        <dsp:cNvPr id="0" name=""/>
        <dsp:cNvSpPr/>
      </dsp:nvSpPr>
      <dsp:spPr>
        <a:xfrm>
          <a:off x="1118028" y="1249981"/>
          <a:ext cx="722226" cy="722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32D29A-6133-4A9D-9F1A-838171DC6BEB}">
      <dsp:nvSpPr>
        <dsp:cNvPr id="0" name=""/>
        <dsp:cNvSpPr/>
      </dsp:nvSpPr>
      <dsp:spPr>
        <a:xfrm>
          <a:off x="447389"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Time to First Byte</a:t>
          </a:r>
        </a:p>
      </dsp:txBody>
      <dsp:txXfrm>
        <a:off x="447389" y="2632529"/>
        <a:ext cx="2063504" cy="720000"/>
      </dsp:txXfrm>
    </dsp:sp>
    <dsp:sp modelId="{19C87285-2FBD-4AE4-A473-65C609CBB39A}">
      <dsp:nvSpPr>
        <dsp:cNvPr id="0" name=""/>
        <dsp:cNvSpPr/>
      </dsp:nvSpPr>
      <dsp:spPr>
        <a:xfrm>
          <a:off x="3274390" y="981726"/>
          <a:ext cx="1258737" cy="12587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217DA-A4C3-4F79-9C52-0B2EEA629CB9}">
      <dsp:nvSpPr>
        <dsp:cNvPr id="0" name=""/>
        <dsp:cNvSpPr/>
      </dsp:nvSpPr>
      <dsp:spPr>
        <a:xfrm>
          <a:off x="3542646" y="1249981"/>
          <a:ext cx="722226" cy="722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50B0E-B6F4-4711-B95C-27D82A9F24E7}">
      <dsp:nvSpPr>
        <dsp:cNvPr id="0" name=""/>
        <dsp:cNvSpPr/>
      </dsp:nvSpPr>
      <dsp:spPr>
        <a:xfrm>
          <a:off x="2872007"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First Paint</a:t>
          </a:r>
        </a:p>
      </dsp:txBody>
      <dsp:txXfrm>
        <a:off x="2872007" y="2632529"/>
        <a:ext cx="2063504" cy="720000"/>
      </dsp:txXfrm>
    </dsp:sp>
    <dsp:sp modelId="{4A4BB583-EE56-412A-A1AE-5DF85A0F6B0D}">
      <dsp:nvSpPr>
        <dsp:cNvPr id="0" name=""/>
        <dsp:cNvSpPr/>
      </dsp:nvSpPr>
      <dsp:spPr>
        <a:xfrm>
          <a:off x="5699007" y="981726"/>
          <a:ext cx="1258737" cy="12587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DC1D6-842E-4759-852A-E724BFB117FF}">
      <dsp:nvSpPr>
        <dsp:cNvPr id="0" name=""/>
        <dsp:cNvSpPr/>
      </dsp:nvSpPr>
      <dsp:spPr>
        <a:xfrm>
          <a:off x="5967263" y="1249981"/>
          <a:ext cx="722226" cy="722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F7A035-CDD9-4DD8-B845-52BBA6FA42DF}">
      <dsp:nvSpPr>
        <dsp:cNvPr id="0" name=""/>
        <dsp:cNvSpPr/>
      </dsp:nvSpPr>
      <dsp:spPr>
        <a:xfrm>
          <a:off x="5296624"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Visually Complete</a:t>
          </a:r>
        </a:p>
      </dsp:txBody>
      <dsp:txXfrm>
        <a:off x="5296624" y="2632529"/>
        <a:ext cx="2063504" cy="720000"/>
      </dsp:txXfrm>
    </dsp:sp>
    <dsp:sp modelId="{D6FC44A5-34C4-4A84-94E4-662B5CCE256D}">
      <dsp:nvSpPr>
        <dsp:cNvPr id="0" name=""/>
        <dsp:cNvSpPr/>
      </dsp:nvSpPr>
      <dsp:spPr>
        <a:xfrm>
          <a:off x="8123625" y="981726"/>
          <a:ext cx="1258737" cy="12587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87733-F93E-4AB7-B514-FE72172D814A}">
      <dsp:nvSpPr>
        <dsp:cNvPr id="0" name=""/>
        <dsp:cNvSpPr/>
      </dsp:nvSpPr>
      <dsp:spPr>
        <a:xfrm>
          <a:off x="8391880" y="1249981"/>
          <a:ext cx="722226" cy="722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51757E-50E0-453D-B150-FFB35E973FA4}">
      <dsp:nvSpPr>
        <dsp:cNvPr id="0" name=""/>
        <dsp:cNvSpPr/>
      </dsp:nvSpPr>
      <dsp:spPr>
        <a:xfrm>
          <a:off x="7721242" y="2632529"/>
          <a:ext cx="2063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Page Load Time</a:t>
          </a:r>
        </a:p>
      </dsp:txBody>
      <dsp:txXfrm>
        <a:off x="7721242" y="2632529"/>
        <a:ext cx="2063504"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83F00-F5C1-4BC1-8E52-F9B36BFCDFE9}">
      <dsp:nvSpPr>
        <dsp:cNvPr id="0" name=""/>
        <dsp:cNvSpPr/>
      </dsp:nvSpPr>
      <dsp:spPr>
        <a:xfrm>
          <a:off x="1589906" y="58096"/>
          <a:ext cx="969957" cy="9699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72B76-C129-4182-9772-285D854A5262}">
      <dsp:nvSpPr>
        <dsp:cNvPr id="0" name=""/>
        <dsp:cNvSpPr/>
      </dsp:nvSpPr>
      <dsp:spPr>
        <a:xfrm>
          <a:off x="1793597" y="261787"/>
          <a:ext cx="562575" cy="562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7D59F-5FD3-44D0-B404-99FAF4689DE7}">
      <dsp:nvSpPr>
        <dsp:cNvPr id="0" name=""/>
        <dsp:cNvSpPr/>
      </dsp:nvSpPr>
      <dsp:spPr>
        <a:xfrm>
          <a:off x="2767712" y="58096"/>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Speed Index</a:t>
          </a:r>
        </a:p>
      </dsp:txBody>
      <dsp:txXfrm>
        <a:off x="2767712" y="58096"/>
        <a:ext cx="2286328" cy="969957"/>
      </dsp:txXfrm>
    </dsp:sp>
    <dsp:sp modelId="{7658785C-2B01-4911-BB33-5F240ECBF2B6}">
      <dsp:nvSpPr>
        <dsp:cNvPr id="0" name=""/>
        <dsp:cNvSpPr/>
      </dsp:nvSpPr>
      <dsp:spPr>
        <a:xfrm>
          <a:off x="5452415" y="58096"/>
          <a:ext cx="969957" cy="96995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D45FA-49F4-4C28-8965-FF1CC4ACFCC0}">
      <dsp:nvSpPr>
        <dsp:cNvPr id="0" name=""/>
        <dsp:cNvSpPr/>
      </dsp:nvSpPr>
      <dsp:spPr>
        <a:xfrm>
          <a:off x="5656106" y="261787"/>
          <a:ext cx="562575" cy="562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8165F2-B959-4C4F-89F9-E068D26178BD}">
      <dsp:nvSpPr>
        <dsp:cNvPr id="0" name=""/>
        <dsp:cNvSpPr/>
      </dsp:nvSpPr>
      <dsp:spPr>
        <a:xfrm>
          <a:off x="6630221" y="58096"/>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First Contentful Paint</a:t>
          </a:r>
        </a:p>
      </dsp:txBody>
      <dsp:txXfrm>
        <a:off x="6630221" y="58096"/>
        <a:ext cx="2286328" cy="969957"/>
      </dsp:txXfrm>
    </dsp:sp>
    <dsp:sp modelId="{001656F7-2531-42D4-A447-2A8F49DEA760}">
      <dsp:nvSpPr>
        <dsp:cNvPr id="0" name=""/>
        <dsp:cNvSpPr/>
      </dsp:nvSpPr>
      <dsp:spPr>
        <a:xfrm>
          <a:off x="1589906" y="1807494"/>
          <a:ext cx="969957" cy="96995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2EF8D-8AB9-421A-B1CE-5929C5DFE4FB}">
      <dsp:nvSpPr>
        <dsp:cNvPr id="0" name=""/>
        <dsp:cNvSpPr/>
      </dsp:nvSpPr>
      <dsp:spPr>
        <a:xfrm>
          <a:off x="1793597" y="2011185"/>
          <a:ext cx="562575" cy="562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97192-B12C-4F55-9A7C-AFA1423A71DC}">
      <dsp:nvSpPr>
        <dsp:cNvPr id="0" name=""/>
        <dsp:cNvSpPr/>
      </dsp:nvSpPr>
      <dsp:spPr>
        <a:xfrm>
          <a:off x="2767712" y="1807494"/>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First Meaningful Paint</a:t>
          </a:r>
        </a:p>
      </dsp:txBody>
      <dsp:txXfrm>
        <a:off x="2767712" y="1807494"/>
        <a:ext cx="2286328" cy="969957"/>
      </dsp:txXfrm>
    </dsp:sp>
    <dsp:sp modelId="{04319935-A916-4049-98D9-A11242198011}">
      <dsp:nvSpPr>
        <dsp:cNvPr id="0" name=""/>
        <dsp:cNvSpPr/>
      </dsp:nvSpPr>
      <dsp:spPr>
        <a:xfrm>
          <a:off x="5452415" y="1807494"/>
          <a:ext cx="969957" cy="96995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ECB7E-4EBB-4790-8509-FC1A0F00ECBD}">
      <dsp:nvSpPr>
        <dsp:cNvPr id="0" name=""/>
        <dsp:cNvSpPr/>
      </dsp:nvSpPr>
      <dsp:spPr>
        <a:xfrm>
          <a:off x="5656106" y="2011185"/>
          <a:ext cx="562575" cy="5625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7E56F6-DAA4-486E-88BF-3C80E8BD54D6}">
      <dsp:nvSpPr>
        <dsp:cNvPr id="0" name=""/>
        <dsp:cNvSpPr/>
      </dsp:nvSpPr>
      <dsp:spPr>
        <a:xfrm>
          <a:off x="6630221" y="1807494"/>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Time to Interactive</a:t>
          </a:r>
        </a:p>
      </dsp:txBody>
      <dsp:txXfrm>
        <a:off x="6630221" y="1807494"/>
        <a:ext cx="2286328" cy="969957"/>
      </dsp:txXfrm>
    </dsp:sp>
    <dsp:sp modelId="{4FCAED8A-D054-4D8B-9FAD-5A7EBDE7B5A5}">
      <dsp:nvSpPr>
        <dsp:cNvPr id="0" name=""/>
        <dsp:cNvSpPr/>
      </dsp:nvSpPr>
      <dsp:spPr>
        <a:xfrm>
          <a:off x="1589906" y="3556892"/>
          <a:ext cx="969957" cy="96995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3E8533-C3A5-40DB-B29E-B206D314F4C5}">
      <dsp:nvSpPr>
        <dsp:cNvPr id="0" name=""/>
        <dsp:cNvSpPr/>
      </dsp:nvSpPr>
      <dsp:spPr>
        <a:xfrm>
          <a:off x="1793597" y="3760583"/>
          <a:ext cx="562575" cy="5625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C90841-EB6D-4F79-85FF-3393A7759EC7}">
      <dsp:nvSpPr>
        <dsp:cNvPr id="0" name=""/>
        <dsp:cNvSpPr/>
      </dsp:nvSpPr>
      <dsp:spPr>
        <a:xfrm>
          <a:off x="2767712" y="355689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Largest Contentful Paint</a:t>
          </a:r>
        </a:p>
      </dsp:txBody>
      <dsp:txXfrm>
        <a:off x="2767712" y="3556892"/>
        <a:ext cx="2286328" cy="969957"/>
      </dsp:txXfrm>
    </dsp:sp>
    <dsp:sp modelId="{F01BE727-CABB-4753-8593-B038B1DAB06E}">
      <dsp:nvSpPr>
        <dsp:cNvPr id="0" name=""/>
        <dsp:cNvSpPr/>
      </dsp:nvSpPr>
      <dsp:spPr>
        <a:xfrm>
          <a:off x="5452415" y="3556892"/>
          <a:ext cx="969957" cy="9699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085E3-9662-4D7D-A1EE-12C613A7E80C}">
      <dsp:nvSpPr>
        <dsp:cNvPr id="0" name=""/>
        <dsp:cNvSpPr/>
      </dsp:nvSpPr>
      <dsp:spPr>
        <a:xfrm>
          <a:off x="5656106" y="3760583"/>
          <a:ext cx="562575" cy="5625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558F0-1924-4B23-A685-58A941EB52C5}">
      <dsp:nvSpPr>
        <dsp:cNvPr id="0" name=""/>
        <dsp:cNvSpPr/>
      </dsp:nvSpPr>
      <dsp:spPr>
        <a:xfrm>
          <a:off x="6630221" y="355689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Custom Metrics</a:t>
          </a:r>
        </a:p>
      </dsp:txBody>
      <dsp:txXfrm>
        <a:off x="6630221" y="3556892"/>
        <a:ext cx="2286328" cy="9699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252EF-263F-47F4-9F4D-4D10E9474E15}">
      <dsp:nvSpPr>
        <dsp:cNvPr id="0" name=""/>
        <dsp:cNvSpPr/>
      </dsp:nvSpPr>
      <dsp:spPr>
        <a:xfrm>
          <a:off x="1362455" y="432"/>
          <a:ext cx="5449823" cy="58443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dirty="0"/>
            <a:t>Use a CDN for static content</a:t>
          </a:r>
        </a:p>
      </dsp:txBody>
      <dsp:txXfrm>
        <a:off x="1362455" y="432"/>
        <a:ext cx="5449823" cy="584430"/>
      </dsp:txXfrm>
    </dsp:sp>
    <dsp:sp modelId="{55D1922C-00EA-4451-B1DD-AB96FBB8B263}">
      <dsp:nvSpPr>
        <dsp:cNvPr id="0" name=""/>
        <dsp:cNvSpPr/>
      </dsp:nvSpPr>
      <dsp:spPr>
        <a:xfrm>
          <a:off x="0" y="432"/>
          <a:ext cx="1362455" cy="58443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a:off x="0" y="432"/>
        <a:ext cx="1362455" cy="584430"/>
      </dsp:txXfrm>
    </dsp:sp>
    <dsp:sp modelId="{1228154A-8348-48F5-A97D-73E18CE9690D}">
      <dsp:nvSpPr>
        <dsp:cNvPr id="0" name=""/>
        <dsp:cNvSpPr/>
      </dsp:nvSpPr>
      <dsp:spPr>
        <a:xfrm>
          <a:off x="1362455" y="619928"/>
          <a:ext cx="5449823" cy="58443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Implement  GZIP Compression</a:t>
          </a:r>
        </a:p>
      </dsp:txBody>
      <dsp:txXfrm>
        <a:off x="1362455" y="619928"/>
        <a:ext cx="5449823" cy="584430"/>
      </dsp:txXfrm>
    </dsp:sp>
    <dsp:sp modelId="{DDAC9A67-3053-4BAD-B197-1F943B2C7547}">
      <dsp:nvSpPr>
        <dsp:cNvPr id="0" name=""/>
        <dsp:cNvSpPr/>
      </dsp:nvSpPr>
      <dsp:spPr>
        <a:xfrm>
          <a:off x="0" y="619928"/>
          <a:ext cx="1362455" cy="58443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Implement</a:t>
          </a:r>
        </a:p>
      </dsp:txBody>
      <dsp:txXfrm>
        <a:off x="0" y="619928"/>
        <a:ext cx="1362455" cy="584430"/>
      </dsp:txXfrm>
    </dsp:sp>
    <dsp:sp modelId="{FFD7C999-66D6-4BF7-AB6B-49336BBF8612}">
      <dsp:nvSpPr>
        <dsp:cNvPr id="0" name=""/>
        <dsp:cNvSpPr/>
      </dsp:nvSpPr>
      <dsp:spPr>
        <a:xfrm>
          <a:off x="1362455" y="1239424"/>
          <a:ext cx="5449823" cy="58443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Switch your website to better host</a:t>
          </a:r>
        </a:p>
      </dsp:txBody>
      <dsp:txXfrm>
        <a:off x="1362455" y="1239424"/>
        <a:ext cx="5449823" cy="584430"/>
      </dsp:txXfrm>
    </dsp:sp>
    <dsp:sp modelId="{80AE0D99-631A-4EC0-BE0E-2CAB26B87C59}">
      <dsp:nvSpPr>
        <dsp:cNvPr id="0" name=""/>
        <dsp:cNvSpPr/>
      </dsp:nvSpPr>
      <dsp:spPr>
        <a:xfrm>
          <a:off x="0" y="1239424"/>
          <a:ext cx="1362455" cy="58443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Switch</a:t>
          </a:r>
        </a:p>
      </dsp:txBody>
      <dsp:txXfrm>
        <a:off x="0" y="1239424"/>
        <a:ext cx="1362455" cy="584430"/>
      </dsp:txXfrm>
    </dsp:sp>
    <dsp:sp modelId="{ACB1D27C-A785-43DB-A023-F3D0C6F9BC2D}">
      <dsp:nvSpPr>
        <dsp:cNvPr id="0" name=""/>
        <dsp:cNvSpPr/>
      </dsp:nvSpPr>
      <dsp:spPr>
        <a:xfrm>
          <a:off x="1362455" y="1858920"/>
          <a:ext cx="5449823" cy="58443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Optimize the size of images.</a:t>
          </a:r>
        </a:p>
      </dsp:txBody>
      <dsp:txXfrm>
        <a:off x="1362455" y="1858920"/>
        <a:ext cx="5449823" cy="584430"/>
      </dsp:txXfrm>
    </dsp:sp>
    <dsp:sp modelId="{7A622A50-1D4D-41E0-B3FC-8D0A9FFBB308}">
      <dsp:nvSpPr>
        <dsp:cNvPr id="0" name=""/>
        <dsp:cNvSpPr/>
      </dsp:nvSpPr>
      <dsp:spPr>
        <a:xfrm>
          <a:off x="0" y="1858920"/>
          <a:ext cx="1362455" cy="58443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Optimize</a:t>
          </a:r>
        </a:p>
      </dsp:txBody>
      <dsp:txXfrm>
        <a:off x="0" y="1858920"/>
        <a:ext cx="1362455" cy="584430"/>
      </dsp:txXfrm>
    </dsp:sp>
    <dsp:sp modelId="{F58ECBF8-AAAE-443F-BE95-20293864C63A}">
      <dsp:nvSpPr>
        <dsp:cNvPr id="0" name=""/>
        <dsp:cNvSpPr/>
      </dsp:nvSpPr>
      <dsp:spPr>
        <a:xfrm>
          <a:off x="1362455" y="2478416"/>
          <a:ext cx="5449823" cy="58443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Number of plugins should be minimized.</a:t>
          </a:r>
        </a:p>
      </dsp:txBody>
      <dsp:txXfrm>
        <a:off x="1362455" y="2478416"/>
        <a:ext cx="5449823" cy="584430"/>
      </dsp:txXfrm>
    </dsp:sp>
    <dsp:sp modelId="{1A9A2A7D-AE5F-4B1C-9BA4-C5374A943EDF}">
      <dsp:nvSpPr>
        <dsp:cNvPr id="0" name=""/>
        <dsp:cNvSpPr/>
      </dsp:nvSpPr>
      <dsp:spPr>
        <a:xfrm>
          <a:off x="0" y="2478416"/>
          <a:ext cx="1362455" cy="58443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Number</a:t>
          </a:r>
        </a:p>
      </dsp:txBody>
      <dsp:txXfrm>
        <a:off x="0" y="2478416"/>
        <a:ext cx="1362455" cy="584430"/>
      </dsp:txXfrm>
    </dsp:sp>
    <dsp:sp modelId="{F9388165-0453-464E-B4A8-E487E50C9D42}">
      <dsp:nvSpPr>
        <dsp:cNvPr id="0" name=""/>
        <dsp:cNvSpPr/>
      </dsp:nvSpPr>
      <dsp:spPr>
        <a:xfrm>
          <a:off x="1362455" y="3097912"/>
          <a:ext cx="5449823" cy="58443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Use caching and make static content expire late in future </a:t>
          </a:r>
        </a:p>
      </dsp:txBody>
      <dsp:txXfrm>
        <a:off x="1362455" y="3097912"/>
        <a:ext cx="5449823" cy="584430"/>
      </dsp:txXfrm>
    </dsp:sp>
    <dsp:sp modelId="{C6078338-6847-4EDE-A904-9E8BA765E8FA}">
      <dsp:nvSpPr>
        <dsp:cNvPr id="0" name=""/>
        <dsp:cNvSpPr/>
      </dsp:nvSpPr>
      <dsp:spPr>
        <a:xfrm>
          <a:off x="0" y="3097912"/>
          <a:ext cx="1362455" cy="58443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Use</a:t>
          </a:r>
        </a:p>
      </dsp:txBody>
      <dsp:txXfrm>
        <a:off x="0" y="3097912"/>
        <a:ext cx="1362455" cy="584430"/>
      </dsp:txXfrm>
    </dsp:sp>
    <dsp:sp modelId="{35955BDB-CE92-4AAD-8B77-D76E6717F858}">
      <dsp:nvSpPr>
        <dsp:cNvPr id="0" name=""/>
        <dsp:cNvSpPr/>
      </dsp:nvSpPr>
      <dsp:spPr>
        <a:xfrm>
          <a:off x="1362455" y="3717408"/>
          <a:ext cx="5449823" cy="58443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Reduce redirects</a:t>
          </a:r>
        </a:p>
      </dsp:txBody>
      <dsp:txXfrm>
        <a:off x="1362455" y="3717408"/>
        <a:ext cx="5449823" cy="584430"/>
      </dsp:txXfrm>
    </dsp:sp>
    <dsp:sp modelId="{DA736B01-F840-4BD4-BA64-01608DD98638}">
      <dsp:nvSpPr>
        <dsp:cNvPr id="0" name=""/>
        <dsp:cNvSpPr/>
      </dsp:nvSpPr>
      <dsp:spPr>
        <a:xfrm>
          <a:off x="0" y="3717408"/>
          <a:ext cx="1362455" cy="58443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Reduce</a:t>
          </a:r>
        </a:p>
      </dsp:txBody>
      <dsp:txXfrm>
        <a:off x="0" y="3717408"/>
        <a:ext cx="1362455" cy="584430"/>
      </dsp:txXfrm>
    </dsp:sp>
    <dsp:sp modelId="{5FAB26AE-F721-42A1-9452-31820E629121}">
      <dsp:nvSpPr>
        <dsp:cNvPr id="0" name=""/>
        <dsp:cNvSpPr/>
      </dsp:nvSpPr>
      <dsp:spPr>
        <a:xfrm>
          <a:off x="1362455" y="4336904"/>
          <a:ext cx="5449823" cy="58443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Implement HTTP/2(and HTTPS)</a:t>
          </a:r>
        </a:p>
      </dsp:txBody>
      <dsp:txXfrm>
        <a:off x="1362455" y="4336904"/>
        <a:ext cx="5449823" cy="584430"/>
      </dsp:txXfrm>
    </dsp:sp>
    <dsp:sp modelId="{14C4EF07-0273-4242-B193-074CE1B485CD}">
      <dsp:nvSpPr>
        <dsp:cNvPr id="0" name=""/>
        <dsp:cNvSpPr/>
      </dsp:nvSpPr>
      <dsp:spPr>
        <a:xfrm>
          <a:off x="0" y="4336904"/>
          <a:ext cx="1362455" cy="58443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Implement</a:t>
          </a:r>
        </a:p>
      </dsp:txBody>
      <dsp:txXfrm>
        <a:off x="0" y="4336904"/>
        <a:ext cx="1362455" cy="584430"/>
      </dsp:txXfrm>
    </dsp:sp>
    <dsp:sp modelId="{D55F6E87-5AA8-4641-AE75-BC0E7EE842D9}">
      <dsp:nvSpPr>
        <dsp:cNvPr id="0" name=""/>
        <dsp:cNvSpPr/>
      </dsp:nvSpPr>
      <dsp:spPr>
        <a:xfrm>
          <a:off x="1362455" y="4956400"/>
          <a:ext cx="5449823" cy="58443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42" tIns="148445" rIns="105742" bIns="148445" numCol="1" spcCol="1270" anchor="ctr" anchorCtr="0">
          <a:noAutofit/>
        </a:bodyPr>
        <a:lstStyle/>
        <a:p>
          <a:pPr marL="0" lvl="0" indent="0" algn="l" defTabSz="666750">
            <a:lnSpc>
              <a:spcPct val="90000"/>
            </a:lnSpc>
            <a:spcBef>
              <a:spcPct val="0"/>
            </a:spcBef>
            <a:spcAft>
              <a:spcPct val="35000"/>
            </a:spcAft>
            <a:buNone/>
          </a:pPr>
          <a:r>
            <a:rPr lang="en-US" sz="1500" kern="1200"/>
            <a:t>Minimize the number of JavaScript and CSS files</a:t>
          </a:r>
        </a:p>
      </dsp:txBody>
      <dsp:txXfrm>
        <a:off x="1362455" y="4956400"/>
        <a:ext cx="5449823" cy="584430"/>
      </dsp:txXfrm>
    </dsp:sp>
    <dsp:sp modelId="{359DF642-D023-4677-9312-31C28B346D08}">
      <dsp:nvSpPr>
        <dsp:cNvPr id="0" name=""/>
        <dsp:cNvSpPr/>
      </dsp:nvSpPr>
      <dsp:spPr>
        <a:xfrm>
          <a:off x="0" y="4956400"/>
          <a:ext cx="1362455" cy="58443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97" tIns="57729" rIns="72097" bIns="57729" numCol="1" spcCol="1270" anchor="ctr" anchorCtr="0">
          <a:noAutofit/>
        </a:bodyPr>
        <a:lstStyle/>
        <a:p>
          <a:pPr marL="0" lvl="0" indent="0" algn="ctr" defTabSz="844550">
            <a:lnSpc>
              <a:spcPct val="90000"/>
            </a:lnSpc>
            <a:spcBef>
              <a:spcPct val="0"/>
            </a:spcBef>
            <a:spcAft>
              <a:spcPct val="35000"/>
            </a:spcAft>
            <a:buNone/>
          </a:pPr>
          <a:r>
            <a:rPr lang="en-US" sz="1900" kern="1200"/>
            <a:t>Minimize</a:t>
          </a:r>
        </a:p>
      </dsp:txBody>
      <dsp:txXfrm>
        <a:off x="0" y="4956400"/>
        <a:ext cx="1362455" cy="5844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D140-8458-47D3-8314-1451376E5362}">
      <dsp:nvSpPr>
        <dsp:cNvPr id="0" name=""/>
        <dsp:cNvSpPr/>
      </dsp:nvSpPr>
      <dsp:spPr>
        <a:xfrm>
          <a:off x="0" y="65692"/>
          <a:ext cx="6364224" cy="6332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B5279-1C3E-4315-93B8-C49C90492B76}">
      <dsp:nvSpPr>
        <dsp:cNvPr id="0" name=""/>
        <dsp:cNvSpPr/>
      </dsp:nvSpPr>
      <dsp:spPr>
        <a:xfrm>
          <a:off x="191551" y="208168"/>
          <a:ext cx="348276" cy="3482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5170BD-AACD-4052-A8C1-FF60ED03DE8A}">
      <dsp:nvSpPr>
        <dsp:cNvPr id="0" name=""/>
        <dsp:cNvSpPr/>
      </dsp:nvSpPr>
      <dsp:spPr>
        <a:xfrm>
          <a:off x="731379" y="1432"/>
          <a:ext cx="5632844" cy="761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Taking advantage of different free opensource web optimization tools like </a:t>
          </a:r>
          <a:r>
            <a:rPr lang="en-US" sz="1500" b="1" kern="1200" dirty="0" err="1"/>
            <a:t>WebPageTest</a:t>
          </a:r>
          <a:r>
            <a:rPr lang="en-US" sz="1500" b="1" kern="1200" dirty="0"/>
            <a:t>, Pingdom, </a:t>
          </a:r>
          <a:r>
            <a:rPr lang="en-US" sz="1500" b="1" kern="1200" dirty="0" err="1"/>
            <a:t>GTmetrix</a:t>
          </a:r>
          <a:r>
            <a:rPr lang="en-US" sz="1500" b="1" kern="1200" dirty="0"/>
            <a:t>, and Chrome Dev Tools.</a:t>
          </a:r>
          <a:endParaRPr lang="en-US" sz="1500" kern="1200" dirty="0"/>
        </a:p>
      </dsp:txBody>
      <dsp:txXfrm>
        <a:off x="731379" y="1432"/>
        <a:ext cx="5632844" cy="761749"/>
      </dsp:txXfrm>
    </dsp:sp>
    <dsp:sp modelId="{09494E48-E248-46E7-AB0C-B90B749ECC5F}">
      <dsp:nvSpPr>
        <dsp:cNvPr id="0" name=""/>
        <dsp:cNvSpPr/>
      </dsp:nvSpPr>
      <dsp:spPr>
        <a:xfrm>
          <a:off x="0" y="921488"/>
          <a:ext cx="6364224" cy="6332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C54B2-8EE1-4EB0-A1A2-105EF675FADA}">
      <dsp:nvSpPr>
        <dsp:cNvPr id="0" name=""/>
        <dsp:cNvSpPr/>
      </dsp:nvSpPr>
      <dsp:spPr>
        <a:xfrm>
          <a:off x="191551" y="1063965"/>
          <a:ext cx="348276" cy="3482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AD21F0-3A02-4DEF-BD03-E207D6E93E3F}">
      <dsp:nvSpPr>
        <dsp:cNvPr id="0" name=""/>
        <dsp:cNvSpPr/>
      </dsp:nvSpPr>
      <dsp:spPr>
        <a:xfrm>
          <a:off x="731379" y="921488"/>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Gathering requirements.</a:t>
          </a:r>
          <a:endParaRPr lang="en-US" sz="1500" kern="1200" dirty="0"/>
        </a:p>
      </dsp:txBody>
      <dsp:txXfrm>
        <a:off x="731379" y="921488"/>
        <a:ext cx="5632844" cy="633229"/>
      </dsp:txXfrm>
    </dsp:sp>
    <dsp:sp modelId="{37AFFF73-B6C0-4B97-9E12-4F8BB8D4F8EB}">
      <dsp:nvSpPr>
        <dsp:cNvPr id="0" name=""/>
        <dsp:cNvSpPr/>
      </dsp:nvSpPr>
      <dsp:spPr>
        <a:xfrm>
          <a:off x="0" y="1713025"/>
          <a:ext cx="6364224" cy="63322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C1078-EAB3-4F4E-937E-8D188FB44064}">
      <dsp:nvSpPr>
        <dsp:cNvPr id="0" name=""/>
        <dsp:cNvSpPr/>
      </dsp:nvSpPr>
      <dsp:spPr>
        <a:xfrm>
          <a:off x="191551" y="1855501"/>
          <a:ext cx="348276" cy="3482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16EBC-7B90-41B2-B512-1181DDFBEEBF}">
      <dsp:nvSpPr>
        <dsp:cNvPr id="0" name=""/>
        <dsp:cNvSpPr/>
      </dsp:nvSpPr>
      <dsp:spPr>
        <a:xfrm>
          <a:off x="731379" y="1713025"/>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Running the single page test.</a:t>
          </a:r>
          <a:endParaRPr lang="en-US" sz="1500" kern="1200" dirty="0"/>
        </a:p>
      </dsp:txBody>
      <dsp:txXfrm>
        <a:off x="731379" y="1713025"/>
        <a:ext cx="5632844" cy="633229"/>
      </dsp:txXfrm>
    </dsp:sp>
    <dsp:sp modelId="{5AD7A806-2814-4B6C-B5F0-771F5380C6D3}">
      <dsp:nvSpPr>
        <dsp:cNvPr id="0" name=""/>
        <dsp:cNvSpPr/>
      </dsp:nvSpPr>
      <dsp:spPr>
        <a:xfrm>
          <a:off x="0" y="2504561"/>
          <a:ext cx="6364224" cy="63322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B6D31-6315-4FEA-A60F-C4AA0750B2DA}">
      <dsp:nvSpPr>
        <dsp:cNvPr id="0" name=""/>
        <dsp:cNvSpPr/>
      </dsp:nvSpPr>
      <dsp:spPr>
        <a:xfrm>
          <a:off x="191551" y="2647038"/>
          <a:ext cx="348276" cy="3482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E1D4A-9A94-4E1C-9A6D-53B3D8770548}">
      <dsp:nvSpPr>
        <dsp:cNvPr id="0" name=""/>
        <dsp:cNvSpPr/>
      </dsp:nvSpPr>
      <dsp:spPr>
        <a:xfrm>
          <a:off x="731379" y="2504561"/>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Observing the navigation complete round-trip timing from browser to server and server back to the browser. </a:t>
          </a:r>
          <a:endParaRPr lang="en-US" sz="1500" kern="1200" dirty="0"/>
        </a:p>
      </dsp:txBody>
      <dsp:txXfrm>
        <a:off x="731379" y="2504561"/>
        <a:ext cx="5632844" cy="633229"/>
      </dsp:txXfrm>
    </dsp:sp>
    <dsp:sp modelId="{07CDF4D3-2168-461A-B305-65DBF59FC76B}">
      <dsp:nvSpPr>
        <dsp:cNvPr id="0" name=""/>
        <dsp:cNvSpPr/>
      </dsp:nvSpPr>
      <dsp:spPr>
        <a:xfrm>
          <a:off x="0" y="3296097"/>
          <a:ext cx="6364224" cy="63322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12721-0405-4BC6-9D32-9463966090BE}">
      <dsp:nvSpPr>
        <dsp:cNvPr id="0" name=""/>
        <dsp:cNvSpPr/>
      </dsp:nvSpPr>
      <dsp:spPr>
        <a:xfrm>
          <a:off x="191551" y="3438574"/>
          <a:ext cx="348276" cy="3482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D9002-B3DE-4FB4-A1B4-A0E109DA4AE2}">
      <dsp:nvSpPr>
        <dsp:cNvPr id="0" name=""/>
        <dsp:cNvSpPr/>
      </dsp:nvSpPr>
      <dsp:spPr>
        <a:xfrm>
          <a:off x="731379" y="3296097"/>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Observing the critical browser and client-side metrics.</a:t>
          </a:r>
          <a:endParaRPr lang="en-US" sz="1500" kern="1200" dirty="0"/>
        </a:p>
      </dsp:txBody>
      <dsp:txXfrm>
        <a:off x="731379" y="3296097"/>
        <a:ext cx="5632844" cy="633229"/>
      </dsp:txXfrm>
    </dsp:sp>
    <dsp:sp modelId="{52860D95-7E7B-471F-BDF8-D00FB2DB9FA2}">
      <dsp:nvSpPr>
        <dsp:cNvPr id="0" name=""/>
        <dsp:cNvSpPr/>
      </dsp:nvSpPr>
      <dsp:spPr>
        <a:xfrm>
          <a:off x="0" y="4087634"/>
          <a:ext cx="6364224" cy="63322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E9C2A-5B51-4747-8B84-F47ADDBBEC77}">
      <dsp:nvSpPr>
        <dsp:cNvPr id="0" name=""/>
        <dsp:cNvSpPr/>
      </dsp:nvSpPr>
      <dsp:spPr>
        <a:xfrm>
          <a:off x="191551" y="4230110"/>
          <a:ext cx="348276" cy="3482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A9177-BA85-4452-AD9E-612B81433223}">
      <dsp:nvSpPr>
        <dsp:cNvPr id="0" name=""/>
        <dsp:cNvSpPr/>
      </dsp:nvSpPr>
      <dsp:spPr>
        <a:xfrm>
          <a:off x="731379" y="4087634"/>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Analyzing the time it takes to digest the HTML information fully and shows the content to users on to the browser. </a:t>
          </a:r>
          <a:endParaRPr lang="en-US" sz="1500" kern="1200" dirty="0"/>
        </a:p>
      </dsp:txBody>
      <dsp:txXfrm>
        <a:off x="731379" y="4087634"/>
        <a:ext cx="5632844" cy="633229"/>
      </dsp:txXfrm>
    </dsp:sp>
    <dsp:sp modelId="{75039A9B-F37F-422D-A8FA-E8A918BCC42E}">
      <dsp:nvSpPr>
        <dsp:cNvPr id="0" name=""/>
        <dsp:cNvSpPr/>
      </dsp:nvSpPr>
      <dsp:spPr>
        <a:xfrm>
          <a:off x="0" y="4879170"/>
          <a:ext cx="6364224" cy="63322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2551F-6632-4737-9028-F5423B7CB162}">
      <dsp:nvSpPr>
        <dsp:cNvPr id="0" name=""/>
        <dsp:cNvSpPr/>
      </dsp:nvSpPr>
      <dsp:spPr>
        <a:xfrm>
          <a:off x="191551" y="5021647"/>
          <a:ext cx="348276" cy="34827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940485-DA15-4FD2-A441-CDEDF5F62914}">
      <dsp:nvSpPr>
        <dsp:cNvPr id="0" name=""/>
        <dsp:cNvSpPr/>
      </dsp:nvSpPr>
      <dsp:spPr>
        <a:xfrm>
          <a:off x="731379" y="4879170"/>
          <a:ext cx="5632844" cy="633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017" tIns="67017" rIns="67017" bIns="67017" numCol="1" spcCol="1270" anchor="ctr" anchorCtr="0">
          <a:noAutofit/>
        </a:bodyPr>
        <a:lstStyle/>
        <a:p>
          <a:pPr marL="0" lvl="0" indent="0" algn="l" defTabSz="666750">
            <a:lnSpc>
              <a:spcPct val="90000"/>
            </a:lnSpc>
            <a:spcBef>
              <a:spcPct val="0"/>
            </a:spcBef>
            <a:spcAft>
              <a:spcPct val="35000"/>
            </a:spcAft>
            <a:buNone/>
          </a:pPr>
          <a:r>
            <a:rPr lang="en-US" sz="1500" b="1" kern="1200" dirty="0"/>
            <a:t>Analyzing and making sense of the default results of the test and making a recommendation to the clients.</a:t>
          </a:r>
          <a:endParaRPr lang="en-US" sz="1500" kern="1200" dirty="0"/>
        </a:p>
      </dsp:txBody>
      <dsp:txXfrm>
        <a:off x="731379" y="4879170"/>
        <a:ext cx="5632844" cy="6332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1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830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960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826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82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249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92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783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38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046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35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8804269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diagramLayout" Target="../diagrams/layout9.xml"/><Relationship Id="rId7" Type="http://schemas.openxmlformats.org/officeDocument/2006/relationships/image" Target="../media/image10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ols.pingdom.com/" TargetMode="External"/><Relationship Id="rId2" Type="http://schemas.openxmlformats.org/officeDocument/2006/relationships/hyperlink" Target="https://www.webpagetest.org/" TargetMode="Externa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hyperlink" Target="https://gtmetrix.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7.sv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3.xml.rels><?xml version="1.0" encoding="UTF-8" standalone="yes"?>
<Relationships xmlns="http://schemas.openxmlformats.org/package/2006/relationships"><Relationship Id="rId3" Type="http://schemas.openxmlformats.org/officeDocument/2006/relationships/hyperlink" Target="http://www.publicdomainpictures.net/view-image.php?image=176112&amp;picture=fast-sport-car" TargetMode="External"/><Relationship Id="rId2" Type="http://schemas.openxmlformats.org/officeDocument/2006/relationships/image" Target="../media/image10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webpagetest.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tools.pingdom.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gtmetrix.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D50F262-343C-4101-AB3C-9DA1072F7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AEFEF9-0B2A-4B67-874F-B624C3CDE062}"/>
              </a:ext>
            </a:extLst>
          </p:cNvPr>
          <p:cNvPicPr>
            <a:picLocks noChangeAspect="1"/>
          </p:cNvPicPr>
          <p:nvPr/>
        </p:nvPicPr>
        <p:blipFill rotWithShape="1">
          <a:blip r:embed="rId2">
            <a:extLst>
              <a:ext uri="{28A0092B-C50C-407E-A947-70E740481C1C}">
                <a14:useLocalDpi xmlns:a14="http://schemas.microsoft.com/office/drawing/2010/main" val="0"/>
              </a:ext>
            </a:extLst>
          </a:blip>
          <a:srcRect r="-2" b="11842"/>
          <a:stretch/>
        </p:blipFill>
        <p:spPr>
          <a:xfrm>
            <a:off x="7816130" y="10"/>
            <a:ext cx="4375870" cy="6857990"/>
          </a:xfrm>
          <a:custGeom>
            <a:avLst/>
            <a:gdLst/>
            <a:ahLst/>
            <a:cxnLst/>
            <a:rect l="l" t="t" r="r" b="b"/>
            <a:pathLst>
              <a:path w="4375870" h="6858000">
                <a:moveTo>
                  <a:pt x="4441" y="0"/>
                </a:moveTo>
                <a:lnTo>
                  <a:pt x="4375870" y="0"/>
                </a:lnTo>
                <a:lnTo>
                  <a:pt x="4375870" y="23"/>
                </a:lnTo>
                <a:lnTo>
                  <a:pt x="4375870"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pic>
        <p:nvPicPr>
          <p:cNvPr id="4" name="Picture 3" descr="Cheetah running quickly with motion blur">
            <a:extLst>
              <a:ext uri="{FF2B5EF4-FFF2-40B4-BE49-F238E27FC236}">
                <a16:creationId xmlns:a16="http://schemas.microsoft.com/office/drawing/2014/main" id="{74D07DD5-49DD-476A-8FFA-D844D6F24AC5}"/>
              </a:ext>
            </a:extLst>
          </p:cNvPr>
          <p:cNvPicPr>
            <a:picLocks noChangeAspect="1"/>
          </p:cNvPicPr>
          <p:nvPr/>
        </p:nvPicPr>
        <p:blipFill rotWithShape="1">
          <a:blip r:embed="rId3">
            <a:extLst>
              <a:ext uri="{28A0092B-C50C-407E-A947-70E740481C1C}">
                <a14:useLocalDpi xmlns:a14="http://schemas.microsoft.com/office/drawing/2010/main" val="0"/>
              </a:ext>
            </a:extLst>
          </a:blip>
          <a:srcRect l="6040" r="45855" b="-2"/>
          <a:stretch/>
        </p:blipFill>
        <p:spPr>
          <a:xfrm>
            <a:off x="3595404" y="31"/>
            <a:ext cx="4942298" cy="6857999"/>
          </a:xfrm>
          <a:custGeom>
            <a:avLst/>
            <a:gdLst/>
            <a:ahLst/>
            <a:cxnLst/>
            <a:rect l="l" t="t" r="r" b="b"/>
            <a:pathLst>
              <a:path w="4942298" h="6857999">
                <a:moveTo>
                  <a:pt x="0" y="0"/>
                </a:moveTo>
                <a:lnTo>
                  <a:pt x="4164238" y="0"/>
                </a:lnTo>
                <a:lnTo>
                  <a:pt x="4271743" y="210478"/>
                </a:lnTo>
                <a:cubicBezTo>
                  <a:pt x="4695097" y="1127919"/>
                  <a:pt x="4942298" y="2233909"/>
                  <a:pt x="4942298" y="3424428"/>
                </a:cubicBezTo>
                <a:cubicBezTo>
                  <a:pt x="4942298" y="4614948"/>
                  <a:pt x="4695097" y="5720938"/>
                  <a:pt x="4271743" y="6638378"/>
                </a:cubicBezTo>
                <a:lnTo>
                  <a:pt x="4159568" y="6857999"/>
                </a:lnTo>
                <a:lnTo>
                  <a:pt x="49488" y="6857999"/>
                </a:lnTo>
                <a:lnTo>
                  <a:pt x="119616" y="6721637"/>
                </a:lnTo>
                <a:cubicBezTo>
                  <a:pt x="540124" y="5863919"/>
                  <a:pt x="796416" y="4724528"/>
                  <a:pt x="796416" y="3474162"/>
                </a:cubicBezTo>
                <a:cubicBezTo>
                  <a:pt x="796416" y="2140439"/>
                  <a:pt x="504812" y="932979"/>
                  <a:pt x="33352" y="58950"/>
                </a:cubicBezTo>
                <a:close/>
              </a:path>
            </a:pathLst>
          </a:custGeom>
        </p:spPr>
      </p:pic>
      <p:sp useBgFill="1">
        <p:nvSpPr>
          <p:cNvPr id="71" name="Freeform: Shape 70">
            <a:extLst>
              <a:ext uri="{FF2B5EF4-FFF2-40B4-BE49-F238E27FC236}">
                <a16:creationId xmlns:a16="http://schemas.microsoft.com/office/drawing/2014/main" id="{6A0924B3-0260-445E-AFD7-9533C0D1B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Freeform: Shape 72">
            <a:extLst>
              <a:ext uri="{FF2B5EF4-FFF2-40B4-BE49-F238E27FC236}">
                <a16:creationId xmlns:a16="http://schemas.microsoft.com/office/drawing/2014/main" id="{7C34E8CB-B972-4A94-8469-315C10C2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2DB58-AA1C-4D76-A717-27908D0A1DFE}"/>
              </a:ext>
            </a:extLst>
          </p:cNvPr>
          <p:cNvSpPr>
            <a:spLocks noGrp="1"/>
          </p:cNvSpPr>
          <p:nvPr>
            <p:ph type="ctrTitle"/>
          </p:nvPr>
        </p:nvSpPr>
        <p:spPr>
          <a:xfrm>
            <a:off x="438913" y="1511589"/>
            <a:ext cx="3430958" cy="2896432"/>
          </a:xfrm>
        </p:spPr>
        <p:txBody>
          <a:bodyPr anchor="b">
            <a:normAutofit fontScale="90000"/>
          </a:bodyPr>
          <a:lstStyle/>
          <a:p>
            <a:r>
              <a:rPr lang="en-US" sz="4000" b="1" dirty="0">
                <a:solidFill>
                  <a:schemeClr val="accent4"/>
                </a:solidFill>
              </a:rPr>
              <a:t>Free</a:t>
            </a:r>
            <a:r>
              <a:rPr lang="en-US" sz="4000" b="1" dirty="0"/>
              <a:t> </a:t>
            </a:r>
            <a:r>
              <a:rPr lang="en-US" sz="4000" b="1" dirty="0">
                <a:solidFill>
                  <a:srgbClr val="FFC000"/>
                </a:solidFill>
              </a:rPr>
              <a:t>Performance</a:t>
            </a:r>
            <a:br>
              <a:rPr lang="en-US" sz="4000" b="1" dirty="0"/>
            </a:br>
            <a:r>
              <a:rPr lang="en-US" sz="4000" b="1" dirty="0"/>
              <a:t>Testing </a:t>
            </a:r>
            <a:r>
              <a:rPr lang="en-US" sz="4000" b="1" dirty="0">
                <a:solidFill>
                  <a:srgbClr val="FF0000"/>
                </a:solidFill>
              </a:rPr>
              <a:t>Evaluation</a:t>
            </a:r>
            <a:br>
              <a:rPr lang="en-US" sz="4000" b="1" dirty="0">
                <a:solidFill>
                  <a:srgbClr val="FF0000"/>
                </a:solidFill>
              </a:rPr>
            </a:br>
            <a:r>
              <a:rPr lang="en-US" sz="4000" b="1" dirty="0">
                <a:solidFill>
                  <a:schemeClr val="accent4"/>
                </a:solidFill>
              </a:rPr>
              <a:t>Research Plan</a:t>
            </a:r>
            <a:br>
              <a:rPr lang="en-US" sz="4000" dirty="0"/>
            </a:br>
            <a:endParaRPr lang="en-US" sz="4000" dirty="0"/>
          </a:p>
        </p:txBody>
      </p:sp>
      <p:sp>
        <p:nvSpPr>
          <p:cNvPr id="3" name="Subtitle 2">
            <a:extLst>
              <a:ext uri="{FF2B5EF4-FFF2-40B4-BE49-F238E27FC236}">
                <a16:creationId xmlns:a16="http://schemas.microsoft.com/office/drawing/2014/main" id="{963169E3-AA51-42F5-873D-2A973C2AFD78}"/>
              </a:ext>
            </a:extLst>
          </p:cNvPr>
          <p:cNvSpPr>
            <a:spLocks noGrp="1"/>
          </p:cNvSpPr>
          <p:nvPr>
            <p:ph type="subTitle" idx="1"/>
          </p:nvPr>
        </p:nvSpPr>
        <p:spPr>
          <a:xfrm>
            <a:off x="438911" y="4769996"/>
            <a:ext cx="3430959" cy="875263"/>
          </a:xfrm>
        </p:spPr>
        <p:txBody>
          <a:bodyPr>
            <a:normAutofit/>
          </a:bodyPr>
          <a:lstStyle/>
          <a:p>
            <a:r>
              <a:rPr lang="en-US" sz="2100" b="1" dirty="0">
                <a:solidFill>
                  <a:srgbClr val="0070C0"/>
                </a:solidFill>
              </a:rPr>
              <a:t>Web Performance Optimization (WPO)</a:t>
            </a:r>
          </a:p>
          <a:p>
            <a:endParaRPr lang="en-US" sz="2100" b="1" dirty="0">
              <a:solidFill>
                <a:srgbClr val="0070C0"/>
              </a:solidFill>
            </a:endParaRPr>
          </a:p>
        </p:txBody>
      </p:sp>
      <p:sp>
        <p:nvSpPr>
          <p:cNvPr id="75" name="Rectangle 74">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close up of a logo&#10;&#10;Description automatically generated">
            <a:extLst>
              <a:ext uri="{FF2B5EF4-FFF2-40B4-BE49-F238E27FC236}">
                <a16:creationId xmlns:a16="http://schemas.microsoft.com/office/drawing/2014/main" id="{03CB9E2B-15EB-43D7-A1F9-78D58118E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27" y="6118820"/>
            <a:ext cx="2066925" cy="600075"/>
          </a:xfrm>
          <a:prstGeom prst="rect">
            <a:avLst/>
          </a:prstGeom>
        </p:spPr>
      </p:pic>
    </p:spTree>
    <p:extLst>
      <p:ext uri="{BB962C8B-B14F-4D97-AF65-F5344CB8AC3E}">
        <p14:creationId xmlns:p14="http://schemas.microsoft.com/office/powerpoint/2010/main" val="115642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990D9-9978-4D4A-9F90-E1A9C8844450}"/>
              </a:ext>
            </a:extLst>
          </p:cNvPr>
          <p:cNvSpPr>
            <a:spLocks noGrp="1"/>
          </p:cNvSpPr>
          <p:nvPr>
            <p:ph type="title"/>
          </p:nvPr>
        </p:nvSpPr>
        <p:spPr>
          <a:xfrm>
            <a:off x="655320" y="429030"/>
            <a:ext cx="2834640" cy="5457589"/>
          </a:xfrm>
        </p:spPr>
        <p:txBody>
          <a:bodyPr anchor="ctr">
            <a:normAutofit/>
          </a:bodyPr>
          <a:lstStyle/>
          <a:p>
            <a:r>
              <a:rPr lang="en-US" sz="3100" b="1" dirty="0"/>
              <a:t>Requirement Gathering</a:t>
            </a:r>
            <a:endParaRPr lang="en-US" sz="3100" dirty="0"/>
          </a:p>
        </p:txBody>
      </p:sp>
      <p:sp>
        <p:nvSpPr>
          <p:cNvPr id="26" name="Rectangle 25">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4041605A-1A85-46B6-99AC-571A6643DE6B}"/>
              </a:ext>
            </a:extLst>
          </p:cNvPr>
          <p:cNvGraphicFramePr>
            <a:graphicFrameLocks noGrp="1"/>
          </p:cNvGraphicFramePr>
          <p:nvPr>
            <p:ph idx="1"/>
            <p:extLst>
              <p:ext uri="{D42A27DB-BD31-4B8C-83A1-F6EECF244321}">
                <p14:modId xmlns:p14="http://schemas.microsoft.com/office/powerpoint/2010/main" val="339961420"/>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06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35F14-0222-4B0F-9735-99B1862289C3}"/>
              </a:ext>
            </a:extLst>
          </p:cNvPr>
          <p:cNvSpPr>
            <a:spLocks noGrp="1"/>
          </p:cNvSpPr>
          <p:nvPr>
            <p:ph type="title"/>
          </p:nvPr>
        </p:nvSpPr>
        <p:spPr>
          <a:xfrm>
            <a:off x="841248" y="256032"/>
            <a:ext cx="10506456" cy="1014984"/>
          </a:xfrm>
        </p:spPr>
        <p:txBody>
          <a:bodyPr anchor="b">
            <a:normAutofit/>
          </a:bodyPr>
          <a:lstStyle/>
          <a:p>
            <a:r>
              <a:rPr lang="en-US" b="1"/>
              <a:t>Important Counters to Consider</a:t>
            </a:r>
            <a:endParaRPr lang="en-US" dirty="0"/>
          </a:p>
        </p:txBody>
      </p:sp>
      <p:sp>
        <p:nvSpPr>
          <p:cNvPr id="24"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067BE5F-284B-487D-AE66-DBEFBBC591F0}"/>
              </a:ext>
            </a:extLst>
          </p:cNvPr>
          <p:cNvGraphicFramePr>
            <a:graphicFrameLocks noGrp="1"/>
          </p:cNvGraphicFramePr>
          <p:nvPr>
            <p:ph idx="1"/>
            <p:extLst>
              <p:ext uri="{D42A27DB-BD31-4B8C-83A1-F6EECF244321}">
                <p14:modId xmlns:p14="http://schemas.microsoft.com/office/powerpoint/2010/main" val="72296749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51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1861CE-7DAC-4987-A1B3-18D379D2823B}"/>
              </a:ext>
            </a:extLst>
          </p:cNvPr>
          <p:cNvSpPr>
            <a:spLocks noGrp="1"/>
          </p:cNvSpPr>
          <p:nvPr>
            <p:ph type="title"/>
          </p:nvPr>
        </p:nvSpPr>
        <p:spPr>
          <a:xfrm>
            <a:off x="1115568" y="509521"/>
            <a:ext cx="10232136" cy="1014984"/>
          </a:xfrm>
        </p:spPr>
        <p:txBody>
          <a:bodyPr>
            <a:normAutofit/>
          </a:bodyPr>
          <a:lstStyle/>
          <a:p>
            <a:r>
              <a:rPr lang="en-US" sz="3100" b="1" dirty="0"/>
              <a:t>Browser Centric Metrics</a:t>
            </a:r>
            <a:br>
              <a:rPr lang="en-US" sz="3100" dirty="0"/>
            </a:br>
            <a:endParaRPr lang="en-US" sz="3100" dirty="0"/>
          </a:p>
        </p:txBody>
      </p:sp>
      <p:sp>
        <p:nvSpPr>
          <p:cNvPr id="27" name="Rectangle 2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9FACC5C-8589-411A-AFDE-E7BC6B85E80B}"/>
              </a:ext>
            </a:extLst>
          </p:cNvPr>
          <p:cNvGraphicFramePr>
            <a:graphicFrameLocks noGrp="1"/>
          </p:cNvGraphicFramePr>
          <p:nvPr>
            <p:ph idx="1"/>
            <p:extLst>
              <p:ext uri="{D42A27DB-BD31-4B8C-83A1-F6EECF244321}">
                <p14:modId xmlns:p14="http://schemas.microsoft.com/office/powerpoint/2010/main" val="3226144536"/>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28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563D2-4B32-4306-B61F-C42AFCD311E1}"/>
              </a:ext>
            </a:extLst>
          </p:cNvPr>
          <p:cNvSpPr>
            <a:spLocks noGrp="1"/>
          </p:cNvSpPr>
          <p:nvPr>
            <p:ph type="title"/>
          </p:nvPr>
        </p:nvSpPr>
        <p:spPr>
          <a:xfrm>
            <a:off x="841248" y="251312"/>
            <a:ext cx="10506456" cy="1010264"/>
          </a:xfrm>
        </p:spPr>
        <p:txBody>
          <a:bodyPr anchor="ctr">
            <a:normAutofit/>
          </a:bodyPr>
          <a:lstStyle/>
          <a:p>
            <a:r>
              <a:rPr lang="en-US" sz="3100" b="1"/>
              <a:t>User Centric Metrics</a:t>
            </a:r>
            <a:br>
              <a:rPr lang="en-US" sz="3100"/>
            </a:br>
            <a:endParaRPr lang="en-US" sz="3100"/>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42147ED-92F7-4DC0-8098-5CC1418A2A51}"/>
              </a:ext>
            </a:extLst>
          </p:cNvPr>
          <p:cNvGraphicFramePr>
            <a:graphicFrameLocks noGrp="1"/>
          </p:cNvGraphicFramePr>
          <p:nvPr>
            <p:ph idx="1"/>
            <p:extLst>
              <p:ext uri="{D42A27DB-BD31-4B8C-83A1-F6EECF244321}">
                <p14:modId xmlns:p14="http://schemas.microsoft.com/office/powerpoint/2010/main" val="243805766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55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D6F14-579C-46EA-8D3D-F20CCE3E4484}"/>
              </a:ext>
            </a:extLst>
          </p:cNvPr>
          <p:cNvSpPr>
            <a:spLocks noGrp="1"/>
          </p:cNvSpPr>
          <p:nvPr>
            <p:ph type="title"/>
          </p:nvPr>
        </p:nvSpPr>
        <p:spPr>
          <a:xfrm>
            <a:off x="659233" y="957447"/>
            <a:ext cx="3758022" cy="4943105"/>
          </a:xfrm>
        </p:spPr>
        <p:txBody>
          <a:bodyPr vert="horz" lIns="91440" tIns="45720" rIns="91440" bIns="45720" rtlCol="0" anchor="ctr">
            <a:normAutofit/>
          </a:bodyPr>
          <a:lstStyle/>
          <a:p>
            <a:r>
              <a:rPr lang="en-US" sz="3200" b="1" dirty="0"/>
              <a:t>Some tips/ recommendations to speed up the website.</a:t>
            </a:r>
          </a:p>
        </p:txBody>
      </p:sp>
      <p:sp>
        <p:nvSpPr>
          <p:cNvPr id="47" name="Rectangle 46">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D382B58-4742-4AAE-A3A4-88ADE8C08E17}"/>
              </a:ext>
            </a:extLst>
          </p:cNvPr>
          <p:cNvGraphicFramePr>
            <a:graphicFrameLocks noGrp="1"/>
          </p:cNvGraphicFramePr>
          <p:nvPr>
            <p:ph idx="1"/>
            <p:extLst>
              <p:ext uri="{D42A27DB-BD31-4B8C-83A1-F6EECF244321}">
                <p14:modId xmlns:p14="http://schemas.microsoft.com/office/powerpoint/2010/main" val="1777160320"/>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106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3BF0B-4F07-41B8-B106-5CEC932A80FE}"/>
              </a:ext>
            </a:extLst>
          </p:cNvPr>
          <p:cNvSpPr>
            <a:spLocks noGrp="1"/>
          </p:cNvSpPr>
          <p:nvPr>
            <p:ph type="title"/>
          </p:nvPr>
        </p:nvSpPr>
        <p:spPr>
          <a:xfrm>
            <a:off x="612648" y="1078992"/>
            <a:ext cx="6268770" cy="1536192"/>
          </a:xfrm>
        </p:spPr>
        <p:txBody>
          <a:bodyPr anchor="b">
            <a:normAutofit/>
          </a:bodyPr>
          <a:lstStyle/>
          <a:p>
            <a:r>
              <a:rPr lang="en-US" sz="5200"/>
              <a:t>Sample Reports</a:t>
            </a:r>
          </a:p>
        </p:txBody>
      </p:sp>
      <p:sp>
        <p:nvSpPr>
          <p:cNvPr id="26" name="Rectangle 2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E21EA7-2BFA-4196-B08F-46CE8D578C94}"/>
              </a:ext>
            </a:extLst>
          </p:cNvPr>
          <p:cNvSpPr>
            <a:spLocks noGrp="1"/>
          </p:cNvSpPr>
          <p:nvPr>
            <p:ph idx="1"/>
          </p:nvPr>
        </p:nvSpPr>
        <p:spPr>
          <a:xfrm>
            <a:off x="612648" y="3355848"/>
            <a:ext cx="6268770" cy="2825496"/>
          </a:xfrm>
        </p:spPr>
        <p:txBody>
          <a:bodyPr>
            <a:normAutofit/>
          </a:bodyPr>
          <a:lstStyle/>
          <a:p>
            <a:pPr marL="0" indent="0">
              <a:buNone/>
            </a:pPr>
            <a:r>
              <a:rPr lang="en-US" sz="1800" b="1"/>
              <a:t>Some sample reports that are taken from different web optimization tool to show to the clients and help them to improve performance.</a:t>
            </a:r>
          </a:p>
        </p:txBody>
      </p:sp>
      <p:pic>
        <p:nvPicPr>
          <p:cNvPr id="28" name="Graphic 15" descr="Report Add">
            <a:extLst>
              <a:ext uri="{FF2B5EF4-FFF2-40B4-BE49-F238E27FC236}">
                <a16:creationId xmlns:a16="http://schemas.microsoft.com/office/drawing/2014/main" id="{01A94B55-8C06-4CD6-8659-E19111F8EC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338334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EC272-E99F-497B-A2F2-69B81C3A28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dirty="0"/>
              <a:t>WEBPAGETEST Sample Reports</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190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1">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3">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A19EE0B-F508-4D4A-8985-A0D954DFDF48}"/>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4930" b="36681"/>
          <a:stretch/>
        </p:blipFill>
        <p:spPr bwMode="auto">
          <a:xfrm>
            <a:off x="884132" y="825086"/>
            <a:ext cx="10515600" cy="5050151"/>
          </a:xfrm>
          <a:prstGeom prst="rect">
            <a:avLst/>
          </a:prstGeom>
          <a:noFill/>
        </p:spPr>
      </p:pic>
    </p:spTree>
    <p:extLst>
      <p:ext uri="{BB962C8B-B14F-4D97-AF65-F5344CB8AC3E}">
        <p14:creationId xmlns:p14="http://schemas.microsoft.com/office/powerpoint/2010/main" val="335455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FAA5579E-672E-4310-819A-EB58AD3DA72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7595" r="10157"/>
          <a:stretch/>
        </p:blipFill>
        <p:spPr bwMode="auto">
          <a:xfrm>
            <a:off x="884132" y="825086"/>
            <a:ext cx="10515600" cy="5050151"/>
          </a:xfrm>
          <a:prstGeom prst="rect">
            <a:avLst/>
          </a:prstGeom>
          <a:noFill/>
        </p:spPr>
      </p:pic>
    </p:spTree>
    <p:extLst>
      <p:ext uri="{BB962C8B-B14F-4D97-AF65-F5344CB8AC3E}">
        <p14:creationId xmlns:p14="http://schemas.microsoft.com/office/powerpoint/2010/main" val="265660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a:extLst>
              <a:ext uri="{FF2B5EF4-FFF2-40B4-BE49-F238E27FC236}">
                <a16:creationId xmlns:a16="http://schemas.microsoft.com/office/drawing/2014/main" id="{D39A306E-B975-4760-BBA3-851EF4FA9AF1}"/>
              </a:ext>
            </a:extLst>
          </p:cNvPr>
          <p:cNvPicPr>
            <a:picLocks noGrp="1" noChangeAspect="1"/>
          </p:cNvPicPr>
          <p:nvPr>
            <p:ph idx="1"/>
          </p:nvPr>
        </p:nvPicPr>
        <p:blipFill rotWithShape="1">
          <a:blip r:embed="rId2"/>
          <a:srcRect l="121" r="-1" b="-1"/>
          <a:stretch/>
        </p:blipFill>
        <p:spPr>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64835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36E771-7907-40AD-8031-55339E329899}"/>
              </a:ext>
            </a:extLst>
          </p:cNvPr>
          <p:cNvSpPr>
            <a:spLocks noGrp="1"/>
          </p:cNvSpPr>
          <p:nvPr>
            <p:ph type="title"/>
          </p:nvPr>
        </p:nvSpPr>
        <p:spPr>
          <a:xfrm>
            <a:off x="1045029" y="507160"/>
            <a:ext cx="2993571" cy="5438730"/>
          </a:xfrm>
        </p:spPr>
        <p:txBody>
          <a:bodyPr>
            <a:normAutofit/>
          </a:bodyPr>
          <a:lstStyle/>
          <a:p>
            <a:r>
              <a:rPr lang="en-US" sz="3200" b="1">
                <a:latin typeface="+mn-lt"/>
                <a:cs typeface="Cavolini" panose="020B0502040204020203" pitchFamily="66" charset="0"/>
              </a:rPr>
              <a:t>Objective of Project</a:t>
            </a:r>
            <a:br>
              <a:rPr lang="en-US" sz="3200" b="1"/>
            </a:br>
            <a:endParaRPr lang="en-US" sz="3200"/>
          </a:p>
        </p:txBody>
      </p:sp>
      <p:sp>
        <p:nvSpPr>
          <p:cNvPr id="37" name="Rectangle 36">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611B32E-1947-4118-9726-071F0C964B91}"/>
              </a:ext>
            </a:extLst>
          </p:cNvPr>
          <p:cNvGraphicFramePr>
            <a:graphicFrameLocks noGrp="1"/>
          </p:cNvGraphicFramePr>
          <p:nvPr>
            <p:ph idx="1"/>
            <p:extLst>
              <p:ext uri="{D42A27DB-BD31-4B8C-83A1-F6EECF244321}">
                <p14:modId xmlns:p14="http://schemas.microsoft.com/office/powerpoint/2010/main" val="1138378730"/>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209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5942D8FE-9E50-4BA8-9DB3-8E11B9AD931B}"/>
              </a:ext>
            </a:extLst>
          </p:cNvPr>
          <p:cNvPicPr>
            <a:picLocks noGrp="1" noChangeAspect="1"/>
          </p:cNvPicPr>
          <p:nvPr>
            <p:ph idx="1"/>
          </p:nvPr>
        </p:nvPicPr>
        <p:blipFill rotWithShape="1">
          <a:blip r:embed="rId2"/>
          <a:srcRect b="28052"/>
          <a:stretch/>
        </p:blipFill>
        <p:spPr>
          <a:xfrm>
            <a:off x="884132" y="825086"/>
            <a:ext cx="10515600" cy="5050151"/>
          </a:xfrm>
          <a:prstGeom prst="rect">
            <a:avLst/>
          </a:prstGeom>
        </p:spPr>
      </p:pic>
    </p:spTree>
    <p:extLst>
      <p:ext uri="{BB962C8B-B14F-4D97-AF65-F5344CB8AC3E}">
        <p14:creationId xmlns:p14="http://schemas.microsoft.com/office/powerpoint/2010/main" val="362717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3B6B55-89F9-4294-AAAF-B1FC1F21BBA9}"/>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dirty="0"/>
              <a:t>Filmstrip view</a:t>
            </a:r>
            <a:endParaRPr lang="en-US"/>
          </a:p>
        </p:txBody>
      </p:sp>
      <p:sp>
        <p:nvSpPr>
          <p:cNvPr id="30" name="Rectangle 2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3A1F69D-43A4-4307-957D-408735D68CE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9058" y="2765431"/>
            <a:ext cx="11097349" cy="2857567"/>
          </a:xfrm>
          <a:prstGeom prst="rect">
            <a:avLst/>
          </a:prstGeom>
          <a:noFill/>
        </p:spPr>
      </p:pic>
    </p:spTree>
    <p:extLst>
      <p:ext uri="{BB962C8B-B14F-4D97-AF65-F5344CB8AC3E}">
        <p14:creationId xmlns:p14="http://schemas.microsoft.com/office/powerpoint/2010/main" val="121864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0F74F1-EB08-4429-B162-17193B57942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Video Feature</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video (1)">
            <a:hlinkClick r:id="" action="ppaction://media"/>
            <a:extLst>
              <a:ext uri="{FF2B5EF4-FFF2-40B4-BE49-F238E27FC236}">
                <a16:creationId xmlns:a16="http://schemas.microsoft.com/office/drawing/2014/main" id="{FE88A0AE-6CEE-49EA-9B8B-F120BD72EB2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527393" y="625684"/>
            <a:ext cx="6182762" cy="4621565"/>
          </a:xfrm>
          <a:prstGeom prst="rect">
            <a:avLst/>
          </a:prstGeom>
          <a:ln>
            <a:solidFill>
              <a:schemeClr val="accent4"/>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91144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9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EC272-E99F-497B-A2F2-69B81C3A28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dirty="0"/>
              <a:t>Pingdom Sample Reports</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26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33846CDC-B838-48F2-B522-7D1CABB1C9C5}"/>
              </a:ext>
            </a:extLst>
          </p:cNvPr>
          <p:cNvPicPr>
            <a:picLocks noGrp="1" noChangeAspect="1"/>
          </p:cNvPicPr>
          <p:nvPr>
            <p:ph idx="1"/>
          </p:nvPr>
        </p:nvPicPr>
        <p:blipFill rotWithShape="1">
          <a:blip r:embed="rId2"/>
          <a:srcRect l="12546" r="-1" b="-1"/>
          <a:stretch/>
        </p:blipFill>
        <p:spPr>
          <a:xfrm>
            <a:off x="884132" y="825086"/>
            <a:ext cx="10515600" cy="5050151"/>
          </a:xfrm>
          <a:prstGeom prst="rect">
            <a:avLst/>
          </a:prstGeom>
        </p:spPr>
      </p:pic>
    </p:spTree>
    <p:extLst>
      <p:ext uri="{BB962C8B-B14F-4D97-AF65-F5344CB8AC3E}">
        <p14:creationId xmlns:p14="http://schemas.microsoft.com/office/powerpoint/2010/main" val="314414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3414AD0-1B80-4D94-94A6-D15FA196456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5258"/>
          <a:stretch/>
        </p:blipFill>
        <p:spPr bwMode="auto">
          <a:xfrm>
            <a:off x="884132" y="825086"/>
            <a:ext cx="10515600" cy="5050151"/>
          </a:xfrm>
          <a:prstGeom prst="rect">
            <a:avLst/>
          </a:prstGeom>
          <a:noFill/>
        </p:spPr>
      </p:pic>
    </p:spTree>
    <p:extLst>
      <p:ext uri="{BB962C8B-B14F-4D97-AF65-F5344CB8AC3E}">
        <p14:creationId xmlns:p14="http://schemas.microsoft.com/office/powerpoint/2010/main" val="252560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8A8FD63-DA02-482A-8985-73CB08559A2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1989"/>
          <a:stretch/>
        </p:blipFill>
        <p:spPr bwMode="auto">
          <a:xfrm>
            <a:off x="884132" y="825086"/>
            <a:ext cx="10515600" cy="5050151"/>
          </a:xfrm>
          <a:prstGeom prst="rect">
            <a:avLst/>
          </a:prstGeom>
          <a:noFill/>
        </p:spPr>
      </p:pic>
    </p:spTree>
    <p:extLst>
      <p:ext uri="{BB962C8B-B14F-4D97-AF65-F5344CB8AC3E}">
        <p14:creationId xmlns:p14="http://schemas.microsoft.com/office/powerpoint/2010/main" val="342778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3EECF-03A4-4CEB-899E-47C803839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67" y="319440"/>
            <a:ext cx="11543267" cy="5932503"/>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95BFB08D-B186-41AB-8D07-E036CABBD44D}"/>
              </a:ext>
            </a:extLst>
          </p:cNvPr>
          <p:cNvPicPr>
            <a:picLocks noGrp="1" noChangeAspect="1"/>
          </p:cNvPicPr>
          <p:nvPr>
            <p:ph idx="1"/>
          </p:nvPr>
        </p:nvPicPr>
        <p:blipFill rotWithShape="1">
          <a:blip r:embed="rId2"/>
          <a:srcRect r="-2" b="2923"/>
          <a:stretch/>
        </p:blipFill>
        <p:spPr>
          <a:xfrm>
            <a:off x="328486" y="319441"/>
            <a:ext cx="11530584" cy="5932503"/>
          </a:xfrm>
          <a:prstGeom prst="rect">
            <a:avLst/>
          </a:prstGeom>
        </p:spPr>
      </p:pic>
      <p:sp>
        <p:nvSpPr>
          <p:cNvPr id="13" name="Rectangle 12">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998349" y="2960103"/>
            <a:ext cx="190858"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3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EC272-E99F-497B-A2F2-69B81C3A28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dirty="0"/>
              <a:t>GTmetrix Sample Reports</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6043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Rounded Corners 2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 name="Content Placeholder 9">
            <a:extLst>
              <a:ext uri="{FF2B5EF4-FFF2-40B4-BE49-F238E27FC236}">
                <a16:creationId xmlns:a16="http://schemas.microsoft.com/office/drawing/2014/main" id="{A69533C3-446D-48E1-8CCB-909089C36D02}"/>
              </a:ext>
            </a:extLst>
          </p:cNvPr>
          <p:cNvPicPr>
            <a:picLocks noGrp="1" noChangeAspect="1"/>
          </p:cNvPicPr>
          <p:nvPr>
            <p:ph idx="1"/>
          </p:nvPr>
        </p:nvPicPr>
        <p:blipFill>
          <a:blip r:embed="rId2"/>
          <a:stretch>
            <a:fillRect/>
          </a:stretch>
        </p:blipFill>
        <p:spPr>
          <a:xfrm>
            <a:off x="385157" y="447689"/>
            <a:ext cx="11421687" cy="3797711"/>
          </a:xfrm>
          <a:prstGeom prst="rect">
            <a:avLst/>
          </a:prstGeom>
        </p:spPr>
      </p:pic>
    </p:spTree>
    <p:extLst>
      <p:ext uri="{BB962C8B-B14F-4D97-AF65-F5344CB8AC3E}">
        <p14:creationId xmlns:p14="http://schemas.microsoft.com/office/powerpoint/2010/main" val="407458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6607BC-635C-4409-8A64-CA7334EC7AAD}"/>
              </a:ext>
            </a:extLst>
          </p:cNvPr>
          <p:cNvSpPr>
            <a:spLocks noGrp="1"/>
          </p:cNvSpPr>
          <p:nvPr>
            <p:ph type="title"/>
          </p:nvPr>
        </p:nvSpPr>
        <p:spPr>
          <a:xfrm>
            <a:off x="1115568" y="509521"/>
            <a:ext cx="10232136" cy="1014984"/>
          </a:xfrm>
        </p:spPr>
        <p:txBody>
          <a:bodyPr>
            <a:normAutofit/>
          </a:bodyPr>
          <a:lstStyle/>
          <a:p>
            <a:br>
              <a:rPr lang="en-US" sz="2200" b="1">
                <a:latin typeface="Cavolini" panose="03000502040302020204" pitchFamily="66" charset="0"/>
                <a:cs typeface="Cavolini" panose="03000502040302020204" pitchFamily="66" charset="0"/>
              </a:rPr>
            </a:br>
            <a:r>
              <a:rPr lang="en-US" sz="2200" b="1">
                <a:latin typeface="+mn-lt"/>
                <a:cs typeface="Cavolini" panose="03000502040302020204" pitchFamily="66" charset="0"/>
              </a:rPr>
              <a:t>What is WPO?</a:t>
            </a:r>
            <a:br>
              <a:rPr lang="en-US" sz="2200">
                <a:latin typeface="Cavolini" panose="03000502040302020204" pitchFamily="66" charset="0"/>
                <a:cs typeface="Cavolini" panose="03000502040302020204" pitchFamily="66" charset="0"/>
              </a:rPr>
            </a:br>
            <a:endParaRPr lang="en-US" sz="2200">
              <a:latin typeface="Cavolini" panose="03000502040302020204" pitchFamily="66" charset="0"/>
              <a:cs typeface="Cavolini" panose="03000502040302020204" pitchFamily="66" charset="0"/>
            </a:endParaRPr>
          </a:p>
        </p:txBody>
      </p:sp>
      <p:sp>
        <p:nvSpPr>
          <p:cNvPr id="63" name="Rectangle 6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C2CD16A-E16F-406A-88DE-5CFBA0B39009}"/>
              </a:ext>
            </a:extLst>
          </p:cNvPr>
          <p:cNvGraphicFramePr>
            <a:graphicFrameLocks noGrp="1"/>
          </p:cNvGraphicFramePr>
          <p:nvPr>
            <p:ph idx="1"/>
            <p:extLst>
              <p:ext uri="{D42A27DB-BD31-4B8C-83A1-F6EECF244321}">
                <p14:modId xmlns:p14="http://schemas.microsoft.com/office/powerpoint/2010/main" val="757682886"/>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09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7E57B772-C432-46E7-9F97-5DD1B45FBF73}"/>
              </a:ext>
            </a:extLst>
          </p:cNvPr>
          <p:cNvPicPr>
            <a:picLocks noGrp="1" noChangeAspect="1"/>
          </p:cNvPicPr>
          <p:nvPr>
            <p:ph idx="1"/>
          </p:nvPr>
        </p:nvPicPr>
        <p:blipFill>
          <a:blip r:embed="rId2"/>
          <a:stretch>
            <a:fillRect/>
          </a:stretch>
        </p:blipFill>
        <p:spPr>
          <a:xfrm>
            <a:off x="1236989" y="961255"/>
            <a:ext cx="9925985" cy="5210945"/>
          </a:xfrm>
          <a:prstGeom prst="rect">
            <a:avLst/>
          </a:prstGeom>
        </p:spPr>
      </p:pic>
    </p:spTree>
    <p:extLst>
      <p:ext uri="{BB962C8B-B14F-4D97-AF65-F5344CB8AC3E}">
        <p14:creationId xmlns:p14="http://schemas.microsoft.com/office/powerpoint/2010/main" val="3597689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9EBF7F9D-9245-40DD-AA85-B30FDA6260EF}"/>
              </a:ext>
            </a:extLst>
          </p:cNvPr>
          <p:cNvPicPr>
            <a:picLocks noGrp="1" noChangeAspect="1"/>
          </p:cNvPicPr>
          <p:nvPr>
            <p:ph idx="1"/>
          </p:nvPr>
        </p:nvPicPr>
        <p:blipFill>
          <a:blip r:embed="rId2"/>
          <a:stretch>
            <a:fillRect/>
          </a:stretch>
        </p:blipFill>
        <p:spPr>
          <a:xfrm>
            <a:off x="1274499" y="877720"/>
            <a:ext cx="9850965" cy="5294480"/>
          </a:xfrm>
          <a:prstGeom prst="rect">
            <a:avLst/>
          </a:prstGeom>
        </p:spPr>
      </p:pic>
    </p:spTree>
    <p:extLst>
      <p:ext uri="{BB962C8B-B14F-4D97-AF65-F5344CB8AC3E}">
        <p14:creationId xmlns:p14="http://schemas.microsoft.com/office/powerpoint/2010/main" val="2279343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ECD0C99-4134-4770-B229-EC38D2690CD0}"/>
              </a:ext>
            </a:extLst>
          </p:cNvPr>
          <p:cNvPicPr>
            <a:picLocks noChangeAspect="1"/>
          </p:cNvPicPr>
          <p:nvPr/>
        </p:nvPicPr>
        <p:blipFill rotWithShape="1">
          <a:blip r:embed="rId2"/>
          <a:srcRect t="12645" r="-1" b="5139"/>
          <a:stretch/>
        </p:blipFill>
        <p:spPr>
          <a:xfrm>
            <a:off x="352751" y="302429"/>
            <a:ext cx="11550506" cy="6053920"/>
          </a:xfrm>
          <a:prstGeom prst="rect">
            <a:avLst/>
          </a:prstGeom>
        </p:spPr>
      </p:pic>
      <p:sp>
        <p:nvSpPr>
          <p:cNvPr id="37" name="Rectangle 36">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59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DFB507-A35C-45A4-A4B1-88B692EB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21407B0-5659-48D2-B8DE-DF83D5749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9D22E60-9194-4252-8812-A1355DB6E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4065" y="2720883"/>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CEAC62A1-5B60-4C55-8EF4-4BDB4D404B8B}"/>
              </a:ext>
            </a:extLst>
          </p:cNvPr>
          <p:cNvPicPr>
            <a:picLocks noGrp="1" noChangeAspect="1"/>
          </p:cNvPicPr>
          <p:nvPr>
            <p:ph idx="1"/>
          </p:nvPr>
        </p:nvPicPr>
        <p:blipFill rotWithShape="1">
          <a:blip r:embed="rId2"/>
          <a:srcRect r="2" b="9744"/>
          <a:stretch/>
        </p:blipFill>
        <p:spPr>
          <a:xfrm>
            <a:off x="879631" y="714828"/>
            <a:ext cx="10524601" cy="5200830"/>
          </a:xfrm>
          <a:prstGeom prst="rect">
            <a:avLst/>
          </a:prstGeom>
        </p:spPr>
      </p:pic>
    </p:spTree>
    <p:extLst>
      <p:ext uri="{BB962C8B-B14F-4D97-AF65-F5344CB8AC3E}">
        <p14:creationId xmlns:p14="http://schemas.microsoft.com/office/powerpoint/2010/main" val="1942069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8C328CF6-C39E-46D2-9DCC-B65D49FEFD49}"/>
              </a:ext>
            </a:extLst>
          </p:cNvPr>
          <p:cNvPicPr>
            <a:picLocks noGrp="1" noChangeAspect="1"/>
          </p:cNvPicPr>
          <p:nvPr>
            <p:ph idx="1"/>
          </p:nvPr>
        </p:nvPicPr>
        <p:blipFill rotWithShape="1">
          <a:blip r:embed="rId2"/>
          <a:srcRect r="-1" b="1107"/>
          <a:stretch/>
        </p:blipFill>
        <p:spPr>
          <a:xfrm>
            <a:off x="352751" y="302429"/>
            <a:ext cx="11550506" cy="6053920"/>
          </a:xfrm>
          <a:prstGeom prst="rect">
            <a:avLst/>
          </a:prstGeom>
        </p:spPr>
      </p:pic>
      <p:sp>
        <p:nvSpPr>
          <p:cNvPr id="22" name="Rectangle 21">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933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665DB-B730-4774-9332-ED8ADE2B937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Video </a:t>
            </a:r>
          </a:p>
        </p:txBody>
      </p:sp>
      <p:sp>
        <p:nvSpPr>
          <p:cNvPr id="26"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0980FB1F-F9F0-4D27-8039-33A90FD415C4}"/>
              </a:ext>
            </a:extLst>
          </p:cNvPr>
          <p:cNvPicPr>
            <a:picLocks noGrp="1" noChangeAspect="1"/>
          </p:cNvPicPr>
          <p:nvPr>
            <p:ph idx="1"/>
          </p:nvPr>
        </p:nvPicPr>
        <p:blipFill>
          <a:blip r:embed="rId2"/>
          <a:stretch>
            <a:fillRect/>
          </a:stretch>
        </p:blipFill>
        <p:spPr>
          <a:xfrm>
            <a:off x="4864608" y="1119747"/>
            <a:ext cx="6846363" cy="4467251"/>
          </a:xfrm>
          <a:prstGeom prst="rect">
            <a:avLst/>
          </a:prstGeom>
        </p:spPr>
      </p:pic>
    </p:spTree>
    <p:extLst>
      <p:ext uri="{BB962C8B-B14F-4D97-AF65-F5344CB8AC3E}">
        <p14:creationId xmlns:p14="http://schemas.microsoft.com/office/powerpoint/2010/main" val="1661797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8B179E-5D43-412F-B7F5-F02D40B90E0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Video Feature</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Tmetrix-page-load-of-anilmainali.com-20200424T220145-YOHR2hhz">
            <a:hlinkClick r:id="" action="ppaction://media"/>
            <a:extLst>
              <a:ext uri="{FF2B5EF4-FFF2-40B4-BE49-F238E27FC236}">
                <a16:creationId xmlns:a16="http://schemas.microsoft.com/office/drawing/2014/main" id="{F6657AA6-7CA8-4626-BEFA-F8182857486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291780" y="733805"/>
            <a:ext cx="6567487" cy="3694112"/>
          </a:xfrm>
          <a:ln>
            <a:solidFill>
              <a:srgbClr val="00B0F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35887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8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8EC272-E99F-497B-A2F2-69B81C3A28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dirty="0"/>
              <a:t>Chrome Dev Tools Sample Reports</a:t>
            </a:r>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83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53A02A-0A33-40D9-A04E-36FA92BFD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DD78DB1E-33C4-4FC2-92EC-CBBE8C5DD3D2}"/>
              </a:ext>
            </a:extLst>
          </p:cNvPr>
          <p:cNvPicPr>
            <a:picLocks noGrp="1" noChangeAspect="1"/>
          </p:cNvPicPr>
          <p:nvPr>
            <p:ph idx="1"/>
          </p:nvPr>
        </p:nvPicPr>
        <p:blipFill rotWithShape="1">
          <a:blip r:embed="rId2"/>
          <a:srcRect r="13257" b="1"/>
          <a:stretch/>
        </p:blipFill>
        <p:spPr>
          <a:xfrm>
            <a:off x="796130" y="632129"/>
            <a:ext cx="10691603" cy="5330771"/>
          </a:xfrm>
          <a:prstGeom prst="rect">
            <a:avLst/>
          </a:prstGeom>
        </p:spPr>
      </p:pic>
      <p:sp>
        <p:nvSpPr>
          <p:cNvPr id="22" name="Rectangle 21">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2465" y="4081933"/>
            <a:ext cx="167069"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1975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9">
            <a:extLst>
              <a:ext uri="{FF2B5EF4-FFF2-40B4-BE49-F238E27FC236}">
                <a16:creationId xmlns:a16="http://schemas.microsoft.com/office/drawing/2014/main" id="{BF8546C2-ECDB-46E6-900D-CBAD0BC5DD82}"/>
              </a:ext>
            </a:extLst>
          </p:cNvPr>
          <p:cNvPicPr>
            <a:picLocks noGrp="1" noChangeAspect="1"/>
          </p:cNvPicPr>
          <p:nvPr>
            <p:ph idx="1"/>
          </p:nvPr>
        </p:nvPicPr>
        <p:blipFill>
          <a:blip r:embed="rId2"/>
          <a:stretch>
            <a:fillRect/>
          </a:stretch>
        </p:blipFill>
        <p:spPr>
          <a:xfrm>
            <a:off x="1153551" y="1195754"/>
            <a:ext cx="9706707" cy="4724827"/>
          </a:xfrm>
          <a:prstGeom prst="rect">
            <a:avLst/>
          </a:prstGeom>
        </p:spPr>
      </p:pic>
    </p:spTree>
    <p:extLst>
      <p:ext uri="{BB962C8B-B14F-4D97-AF65-F5344CB8AC3E}">
        <p14:creationId xmlns:p14="http://schemas.microsoft.com/office/powerpoint/2010/main" val="117790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1A743-A22B-48B2-8A66-6DD9CBB28DFD}"/>
              </a:ext>
            </a:extLst>
          </p:cNvPr>
          <p:cNvSpPr>
            <a:spLocks noGrp="1"/>
          </p:cNvSpPr>
          <p:nvPr>
            <p:ph type="title"/>
          </p:nvPr>
        </p:nvSpPr>
        <p:spPr>
          <a:xfrm>
            <a:off x="655320" y="429030"/>
            <a:ext cx="2834640" cy="5457589"/>
          </a:xfrm>
        </p:spPr>
        <p:txBody>
          <a:bodyPr anchor="ctr">
            <a:normAutofit/>
          </a:bodyPr>
          <a:lstStyle/>
          <a:p>
            <a:r>
              <a:rPr lang="en-US" sz="3100" b="1"/>
              <a:t>Benefits of Web Performance Optimization</a:t>
            </a:r>
          </a:p>
        </p:txBody>
      </p:sp>
      <p:sp>
        <p:nvSpPr>
          <p:cNvPr id="30" name="Rectangle 2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C7B1B18-10A4-4979-9A22-38BD90DBB667}"/>
              </a:ext>
            </a:extLst>
          </p:cNvPr>
          <p:cNvGraphicFramePr>
            <a:graphicFrameLocks noGrp="1"/>
          </p:cNvGraphicFramePr>
          <p:nvPr>
            <p:ph idx="1"/>
            <p:extLst>
              <p:ext uri="{D42A27DB-BD31-4B8C-83A1-F6EECF244321}">
                <p14:modId xmlns:p14="http://schemas.microsoft.com/office/powerpoint/2010/main" val="1848753396"/>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072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A89D2D-83E9-4DA9-90BA-F0C1E78EAF58}"/>
              </a:ext>
            </a:extLst>
          </p:cNvPr>
          <p:cNvPicPr>
            <a:picLocks noChangeAspect="1"/>
          </p:cNvPicPr>
          <p:nvPr/>
        </p:nvPicPr>
        <p:blipFill>
          <a:blip r:embed="rId2"/>
          <a:stretch>
            <a:fillRect/>
          </a:stretch>
        </p:blipFill>
        <p:spPr>
          <a:xfrm>
            <a:off x="393895" y="1575582"/>
            <a:ext cx="11383577" cy="4923691"/>
          </a:xfrm>
          <a:prstGeom prst="rect">
            <a:avLst/>
          </a:prstGeom>
        </p:spPr>
      </p:pic>
    </p:spTree>
    <p:extLst>
      <p:ext uri="{BB962C8B-B14F-4D97-AF65-F5344CB8AC3E}">
        <p14:creationId xmlns:p14="http://schemas.microsoft.com/office/powerpoint/2010/main" val="579830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E847906-83C4-4B76-A020-68BB3F6440DA}"/>
              </a:ext>
            </a:extLst>
          </p:cNvPr>
          <p:cNvPicPr>
            <a:picLocks noGrp="1" noChangeAspect="1"/>
          </p:cNvPicPr>
          <p:nvPr>
            <p:ph idx="1"/>
          </p:nvPr>
        </p:nvPicPr>
        <p:blipFill rotWithShape="1">
          <a:blip r:embed="rId2"/>
          <a:srcRect l="4217" r="-2" b="-2"/>
          <a:stretch/>
        </p:blipFill>
        <p:spPr>
          <a:xfrm>
            <a:off x="884132" y="825086"/>
            <a:ext cx="10515600" cy="5050151"/>
          </a:xfrm>
          <a:prstGeom prst="rect">
            <a:avLst/>
          </a:prstGeom>
        </p:spPr>
      </p:pic>
    </p:spTree>
    <p:extLst>
      <p:ext uri="{BB962C8B-B14F-4D97-AF65-F5344CB8AC3E}">
        <p14:creationId xmlns:p14="http://schemas.microsoft.com/office/powerpoint/2010/main" val="756768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8E554213-BED8-49E7-B59E-176AAB520DDF}"/>
              </a:ext>
            </a:extLst>
          </p:cNvPr>
          <p:cNvPicPr>
            <a:picLocks noGrp="1" noChangeAspect="1"/>
          </p:cNvPicPr>
          <p:nvPr>
            <p:ph idx="1"/>
          </p:nvPr>
        </p:nvPicPr>
        <p:blipFill rotWithShape="1">
          <a:blip r:embed="rId2"/>
          <a:srcRect r="27642"/>
          <a:stretch/>
        </p:blipFill>
        <p:spPr>
          <a:xfrm>
            <a:off x="884132" y="825086"/>
            <a:ext cx="10515600" cy="5050151"/>
          </a:xfrm>
          <a:prstGeom prst="rect">
            <a:avLst/>
          </a:prstGeom>
        </p:spPr>
      </p:pic>
    </p:spTree>
    <p:extLst>
      <p:ext uri="{BB962C8B-B14F-4D97-AF65-F5344CB8AC3E}">
        <p14:creationId xmlns:p14="http://schemas.microsoft.com/office/powerpoint/2010/main" val="2473338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050003-3A17-456D-9062-1AA198F58AE1}"/>
              </a:ext>
            </a:extLst>
          </p:cNvPr>
          <p:cNvSpPr>
            <a:spLocks noGrp="1"/>
          </p:cNvSpPr>
          <p:nvPr>
            <p:ph idx="4294967295"/>
          </p:nvPr>
        </p:nvSpPr>
        <p:spPr>
          <a:xfrm>
            <a:off x="2024063" y="2478088"/>
            <a:ext cx="10167937" cy="3694112"/>
          </a:xfrm>
        </p:spPr>
        <p:txBody>
          <a:bodyPr/>
          <a:lstStyle/>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C98CF61F-B878-4D42-8574-55048145965A}"/>
              </a:ext>
            </a:extLst>
          </p:cNvPr>
          <p:cNvPicPr>
            <a:picLocks noChangeAspect="1"/>
          </p:cNvPicPr>
          <p:nvPr/>
        </p:nvPicPr>
        <p:blipFill>
          <a:blip r:embed="rId2"/>
          <a:stretch>
            <a:fillRect/>
          </a:stretch>
        </p:blipFill>
        <p:spPr>
          <a:xfrm>
            <a:off x="731520" y="225083"/>
            <a:ext cx="10719581" cy="4518367"/>
          </a:xfrm>
          <a:prstGeom prst="rect">
            <a:avLst/>
          </a:prstGeom>
        </p:spPr>
      </p:pic>
    </p:spTree>
    <p:extLst>
      <p:ext uri="{BB962C8B-B14F-4D97-AF65-F5344CB8AC3E}">
        <p14:creationId xmlns:p14="http://schemas.microsoft.com/office/powerpoint/2010/main" val="441307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04FF8-7BC1-4789-A670-671CD262B5F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Solutions to our Main Objectives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esign">
            <a:extLst>
              <a:ext uri="{FF2B5EF4-FFF2-40B4-BE49-F238E27FC236}">
                <a16:creationId xmlns:a16="http://schemas.microsoft.com/office/drawing/2014/main" id="{0F409404-1202-488B-BB1F-F5461580A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23364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Rectangle 10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Freeform: Shape 10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Freeform: Shape 10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2AE356-E69A-4E57-92DC-72DB1314CB64}"/>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2900" b="1" dirty="0">
                <a:solidFill>
                  <a:schemeClr val="accent4"/>
                </a:solidFill>
              </a:rPr>
              <a:t>How can we offer free performance</a:t>
            </a:r>
            <a:br>
              <a:rPr lang="en-US" sz="2900" b="1" dirty="0">
                <a:solidFill>
                  <a:schemeClr val="accent4"/>
                </a:solidFill>
              </a:rPr>
            </a:br>
            <a:r>
              <a:rPr lang="en-US" sz="2900" b="1" dirty="0">
                <a:solidFill>
                  <a:schemeClr val="accent4"/>
                </a:solidFill>
              </a:rPr>
              <a:t> evaluation/ inexpensive services to</a:t>
            </a:r>
            <a:br>
              <a:rPr lang="en-US" sz="2900" b="1" dirty="0">
                <a:solidFill>
                  <a:schemeClr val="accent4"/>
                </a:solidFill>
              </a:rPr>
            </a:br>
            <a:r>
              <a:rPr lang="en-US" sz="2900" b="1" dirty="0">
                <a:solidFill>
                  <a:schemeClr val="accent4"/>
                </a:solidFill>
              </a:rPr>
              <a:t> identify some problems with web sites for performance improvement so we can attract many clients? </a:t>
            </a:r>
            <a:br>
              <a:rPr lang="en-US" sz="2900" dirty="0"/>
            </a:br>
            <a:endParaRPr lang="en-US" sz="2900" dirty="0"/>
          </a:p>
        </p:txBody>
      </p:sp>
      <p:sp>
        <p:nvSpPr>
          <p:cNvPr id="113" name="Rectangle 10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410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A5E139-05FB-42A9-A35D-19FFBAC5EA4F}"/>
              </a:ext>
            </a:extLst>
          </p:cNvPr>
          <p:cNvSpPr>
            <a:spLocks noGrp="1"/>
          </p:cNvSpPr>
          <p:nvPr>
            <p:ph type="title"/>
          </p:nvPr>
        </p:nvSpPr>
        <p:spPr>
          <a:xfrm>
            <a:off x="621792" y="1161288"/>
            <a:ext cx="3602736" cy="4526280"/>
          </a:xfrm>
        </p:spPr>
        <p:txBody>
          <a:bodyPr>
            <a:normAutofit/>
          </a:bodyPr>
          <a:lstStyle/>
          <a:p>
            <a:r>
              <a:rPr lang="en-US" b="1" dirty="0"/>
              <a:t>We can achieve this by </a:t>
            </a:r>
            <a:endParaRPr lang="en-US" dirty="0"/>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6245A6EF-2D16-4B6A-95F8-2F6C7ABC004F}"/>
              </a:ext>
            </a:extLst>
          </p:cNvPr>
          <p:cNvGraphicFramePr>
            <a:graphicFrameLocks noGrp="1"/>
          </p:cNvGraphicFramePr>
          <p:nvPr>
            <p:ph idx="1"/>
            <p:extLst>
              <p:ext uri="{D42A27DB-BD31-4B8C-83A1-F6EECF244321}">
                <p14:modId xmlns:p14="http://schemas.microsoft.com/office/powerpoint/2010/main" val="393055333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Right pointing backhand index">
            <a:extLst>
              <a:ext uri="{FF2B5EF4-FFF2-40B4-BE49-F238E27FC236}">
                <a16:creationId xmlns:a16="http://schemas.microsoft.com/office/drawing/2014/main" id="{2BD28514-F133-4BA6-B0C4-A2496AC92C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5440" y="3531543"/>
            <a:ext cx="914400" cy="914400"/>
          </a:xfrm>
          <a:prstGeom prst="rect">
            <a:avLst/>
          </a:prstGeom>
        </p:spPr>
      </p:pic>
    </p:spTree>
    <p:extLst>
      <p:ext uri="{BB962C8B-B14F-4D97-AF65-F5344CB8AC3E}">
        <p14:creationId xmlns:p14="http://schemas.microsoft.com/office/powerpoint/2010/main" val="566253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1FB2D-45FF-430C-BAA2-045AC792F18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000" b="1" dirty="0">
                <a:solidFill>
                  <a:schemeClr val="accent4"/>
                </a:solidFill>
              </a:rPr>
              <a:t>Research and evaluate what free available tools out there which can provide some analysis and reports very quickly and help the client to improve performance and provide some reports which we can customize from their site.</a:t>
            </a:r>
            <a:endParaRPr lang="en-US" sz="2000" dirty="0">
              <a:solidFill>
                <a:schemeClr val="accent4"/>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eport Add">
            <a:extLst>
              <a:ext uri="{FF2B5EF4-FFF2-40B4-BE49-F238E27FC236}">
                <a16:creationId xmlns:a16="http://schemas.microsoft.com/office/drawing/2014/main" id="{1240241A-C4B3-4CFA-AB4B-4CAC211C7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180346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EC822-3A56-4A69-9191-DF34CED44567}"/>
              </a:ext>
            </a:extLst>
          </p:cNvPr>
          <p:cNvSpPr>
            <a:spLocks noGrp="1"/>
          </p:cNvSpPr>
          <p:nvPr>
            <p:ph type="title"/>
          </p:nvPr>
        </p:nvSpPr>
        <p:spPr>
          <a:xfrm>
            <a:off x="659234" y="957447"/>
            <a:ext cx="3383280" cy="4943105"/>
          </a:xfrm>
        </p:spPr>
        <p:txBody>
          <a:bodyPr vert="horz" lIns="91440" tIns="45720" rIns="91440" bIns="45720" rtlCol="0" anchor="ctr">
            <a:normAutofit/>
          </a:bodyPr>
          <a:lstStyle/>
          <a:p>
            <a:br>
              <a:rPr lang="en-US" sz="2200" b="1"/>
            </a:br>
            <a:br>
              <a:rPr lang="en-US" sz="2200" b="1"/>
            </a:br>
            <a:r>
              <a:rPr lang="en-US" sz="2200" b="1"/>
              <a:t>Few free available tools which can provide some analysis and reports very quickly and help the client to improve performance and give some reports which we can customize from their site are:</a:t>
            </a:r>
            <a:br>
              <a:rPr lang="en-US" sz="2200" b="1"/>
            </a:br>
            <a:r>
              <a:rPr lang="en-US" sz="2200" b="1"/>
              <a:t> </a:t>
            </a:r>
            <a:br>
              <a:rPr lang="en-US" sz="2200" b="1"/>
            </a:br>
            <a:br>
              <a:rPr lang="en-US" sz="2200"/>
            </a:br>
            <a:br>
              <a:rPr lang="en-US" sz="2200" b="1"/>
            </a:br>
            <a:endParaRPr lang="en-US" sz="2200" b="1"/>
          </a:p>
        </p:txBody>
      </p:sp>
      <p:sp>
        <p:nvSpPr>
          <p:cNvPr id="82" name="Rectangle 8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BA86DBE7-1E9B-40BC-98F9-0C37A41E4609}"/>
              </a:ext>
            </a:extLst>
          </p:cNvPr>
          <p:cNvGraphicFramePr>
            <a:graphicFrameLocks noGrp="1"/>
          </p:cNvGraphicFramePr>
          <p:nvPr>
            <p:ph idx="1"/>
            <p:extLst>
              <p:ext uri="{D42A27DB-BD31-4B8C-83A1-F6EECF244321}">
                <p14:modId xmlns:p14="http://schemas.microsoft.com/office/powerpoint/2010/main" val="2116284887"/>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515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D1FB2D-45FF-430C-BAA2-045AC792F18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b="1" dirty="0">
                <a:solidFill>
                  <a:schemeClr val="accent4"/>
                </a:solidFill>
              </a:rPr>
              <a:t>How can we generate many leads and potential demand and close Performance Test projects deal with real performance testing using JMeter? we generate many leads and potential demand and close Performance Test projects deal with real performance testing using JMeter/LoadRunner?</a:t>
            </a:r>
            <a:endParaRPr lang="en-US" sz="1900" dirty="0">
              <a:solidFill>
                <a:schemeClr val="accent4"/>
              </a:solidFill>
            </a:endParaRP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Report Add">
            <a:extLst>
              <a:ext uri="{FF2B5EF4-FFF2-40B4-BE49-F238E27FC236}">
                <a16:creationId xmlns:a16="http://schemas.microsoft.com/office/drawing/2014/main" id="{1240241A-C4B3-4CFA-AB4B-4CAC211C7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55076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A3712-8352-47BB-8417-90D5F8C8F444}"/>
              </a:ext>
            </a:extLst>
          </p:cNvPr>
          <p:cNvSpPr>
            <a:spLocks noGrp="1"/>
          </p:cNvSpPr>
          <p:nvPr>
            <p:ph type="title"/>
          </p:nvPr>
        </p:nvSpPr>
        <p:spPr>
          <a:xfrm>
            <a:off x="612648" y="1078992"/>
            <a:ext cx="6268770" cy="1536192"/>
          </a:xfrm>
        </p:spPr>
        <p:txBody>
          <a:bodyPr anchor="b">
            <a:normAutofit/>
          </a:bodyPr>
          <a:lstStyle/>
          <a:p>
            <a:r>
              <a:rPr lang="en-US" sz="4400" b="1" dirty="0"/>
              <a:t>Tools Researched/Evaluated</a:t>
            </a: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BF67081-E0B9-4B86-AA9E-2D42B7F3FB5E}"/>
              </a:ext>
            </a:extLst>
          </p:cNvPr>
          <p:cNvSpPr>
            <a:spLocks noGrp="1"/>
          </p:cNvSpPr>
          <p:nvPr>
            <p:ph idx="1"/>
          </p:nvPr>
        </p:nvSpPr>
        <p:spPr>
          <a:xfrm>
            <a:off x="612648" y="3355848"/>
            <a:ext cx="6268770" cy="2825496"/>
          </a:xfrm>
        </p:spPr>
        <p:txBody>
          <a:bodyPr>
            <a:normAutofit/>
          </a:bodyPr>
          <a:lstStyle/>
          <a:p>
            <a:r>
              <a:rPr lang="en-US" sz="1800" b="1" dirty="0"/>
              <a:t>WEBPAGETEST - </a:t>
            </a:r>
            <a:r>
              <a:rPr lang="en-US" sz="1800" u="sng" dirty="0">
                <a:hlinkClick r:id="rId2"/>
              </a:rPr>
              <a:t>https://www.webpagetest.org/</a:t>
            </a:r>
            <a:endParaRPr lang="en-US" sz="1800" u="sng" dirty="0"/>
          </a:p>
          <a:p>
            <a:r>
              <a:rPr lang="en-US" sz="1800" b="1" dirty="0"/>
              <a:t>Pingdom-</a:t>
            </a:r>
            <a:r>
              <a:rPr lang="en-US" sz="1800" dirty="0"/>
              <a:t> </a:t>
            </a:r>
            <a:r>
              <a:rPr lang="en-US" sz="1800" u="sng" dirty="0">
                <a:hlinkClick r:id="rId3"/>
              </a:rPr>
              <a:t>https://tools.pingdom.com/</a:t>
            </a:r>
            <a:endParaRPr lang="en-US" sz="1800" dirty="0"/>
          </a:p>
          <a:p>
            <a:r>
              <a:rPr lang="en-US" sz="1800" b="1" dirty="0"/>
              <a:t>GTmetrix-</a:t>
            </a:r>
            <a:r>
              <a:rPr lang="en-US" sz="1800" dirty="0"/>
              <a:t> </a:t>
            </a:r>
            <a:r>
              <a:rPr lang="en-US" sz="1800" u="sng" dirty="0">
                <a:hlinkClick r:id="rId4"/>
              </a:rPr>
              <a:t>https://gtmetrix.com/</a:t>
            </a:r>
            <a:endParaRPr lang="en-US" sz="1800" dirty="0"/>
          </a:p>
          <a:p>
            <a:r>
              <a:rPr lang="en-US" sz="1800" b="1" dirty="0"/>
              <a:t>Chrome Dev Tools – Audits – </a:t>
            </a:r>
            <a:r>
              <a:rPr lang="en-US" sz="1800" dirty="0"/>
              <a:t>powered by Lighthouse</a:t>
            </a:r>
          </a:p>
          <a:p>
            <a:pPr marL="0" indent="0">
              <a:buNone/>
            </a:pPr>
            <a:endParaRPr lang="en-US" sz="1800" dirty="0"/>
          </a:p>
        </p:txBody>
      </p:sp>
      <p:pic>
        <p:nvPicPr>
          <p:cNvPr id="7" name="Graphic 6" descr="Tools">
            <a:extLst>
              <a:ext uri="{FF2B5EF4-FFF2-40B4-BE49-F238E27FC236}">
                <a16:creationId xmlns:a16="http://schemas.microsoft.com/office/drawing/2014/main" id="{B6B2E6BF-DA1F-473A-9396-CB44952303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716239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4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Rectangle 4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4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Freeform: Shape 5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6CC42-9756-4ECA-A999-FC3294E41ECD}"/>
              </a:ext>
            </a:extLst>
          </p:cNvPr>
          <p:cNvSpPr>
            <a:spLocks noGrp="1"/>
          </p:cNvSpPr>
          <p:nvPr>
            <p:ph type="title"/>
          </p:nvPr>
        </p:nvSpPr>
        <p:spPr>
          <a:xfrm>
            <a:off x="477981" y="1122363"/>
            <a:ext cx="4023360" cy="3204134"/>
          </a:xfrm>
        </p:spPr>
        <p:txBody>
          <a:bodyPr vert="horz" lIns="91440" tIns="45720" rIns="91440" bIns="45720" rtlCol="0" anchor="b">
            <a:normAutofit/>
          </a:bodyPr>
          <a:lstStyle/>
          <a:p>
            <a:br>
              <a:rPr lang="en-US" sz="1900" dirty="0"/>
            </a:br>
            <a:r>
              <a:rPr lang="en-US" sz="1900" b="1" dirty="0"/>
              <a:t>After performing the Web Page Optimization test and providing the feedback and recommendation to the client, we can suggest them to fix the issues and come back to us for end to end performance testing engagements.</a:t>
            </a:r>
            <a:br>
              <a:rPr lang="en-US" sz="1900" b="1" dirty="0"/>
            </a:br>
            <a:endParaRPr lang="en-US" sz="1900" b="1" dirty="0"/>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7" name="Graphic 39" descr="Presentation with Checklist">
            <a:extLst>
              <a:ext uri="{FF2B5EF4-FFF2-40B4-BE49-F238E27FC236}">
                <a16:creationId xmlns:a16="http://schemas.microsoft.com/office/drawing/2014/main" id="{D1EABB68-081F-4F8B-AB19-A7106C9556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131025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58D27-33C8-4316-9483-D21D0BF5FBE1}"/>
              </a:ext>
            </a:extLst>
          </p:cNvPr>
          <p:cNvSpPr>
            <a:spLocks noGrp="1"/>
          </p:cNvSpPr>
          <p:nvPr>
            <p:ph type="title"/>
          </p:nvPr>
        </p:nvSpPr>
        <p:spPr>
          <a:xfrm>
            <a:off x="477981" y="1122363"/>
            <a:ext cx="4898060" cy="3204134"/>
          </a:xfrm>
        </p:spPr>
        <p:txBody>
          <a:bodyPr vert="horz" lIns="91440" tIns="45720" rIns="91440" bIns="45720" rtlCol="0" anchor="b">
            <a:normAutofit/>
          </a:bodyPr>
          <a:lstStyle/>
          <a:p>
            <a:r>
              <a:rPr lang="en-US" sz="4800" b="1" dirty="0"/>
              <a:t>Final Thoughts</a:t>
            </a:r>
            <a:endParaRPr lang="en-US" sz="4800" dirty="0"/>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Graphic 21" descr="Gavel">
            <a:extLst>
              <a:ext uri="{FF2B5EF4-FFF2-40B4-BE49-F238E27FC236}">
                <a16:creationId xmlns:a16="http://schemas.microsoft.com/office/drawing/2014/main" id="{4839F1EE-0BE8-4F7D-A7EE-5DEECD2D8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379184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0DD17-30A4-4D0F-9155-EA0B5A17BB65}"/>
              </a:ext>
            </a:extLst>
          </p:cNvPr>
          <p:cNvSpPr>
            <a:spLocks noGrp="1"/>
          </p:cNvSpPr>
          <p:nvPr>
            <p:ph type="title"/>
          </p:nvPr>
        </p:nvSpPr>
        <p:spPr>
          <a:xfrm>
            <a:off x="841248" y="685800"/>
            <a:ext cx="10506456" cy="1157005"/>
          </a:xfrm>
        </p:spPr>
        <p:txBody>
          <a:bodyPr anchor="b">
            <a:normAutofit/>
          </a:bodyPr>
          <a:lstStyle/>
          <a:p>
            <a:r>
              <a:rPr lang="en-US" sz="4800"/>
              <a:t>Final Thoughts</a:t>
            </a:r>
          </a:p>
        </p:txBody>
      </p:sp>
      <p:sp>
        <p:nvSpPr>
          <p:cNvPr id="44" name="Rectangle 38">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07FE96C-7488-41D9-928E-578938F0B68F}"/>
              </a:ext>
            </a:extLst>
          </p:cNvPr>
          <p:cNvGraphicFramePr>
            <a:graphicFrameLocks noGrp="1"/>
          </p:cNvGraphicFramePr>
          <p:nvPr>
            <p:ph idx="1"/>
            <p:extLst>
              <p:ext uri="{D42A27DB-BD31-4B8C-83A1-F6EECF244321}">
                <p14:modId xmlns:p14="http://schemas.microsoft.com/office/powerpoint/2010/main" val="295933732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543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car&#10;&#10;Description automatically generated">
            <a:extLst>
              <a:ext uri="{FF2B5EF4-FFF2-40B4-BE49-F238E27FC236}">
                <a16:creationId xmlns:a16="http://schemas.microsoft.com/office/drawing/2014/main" id="{1EB62D3F-9BDE-4FF1-AC2C-7DA7BF9FFD48}"/>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96" r="14313" b="96"/>
          <a:stretch/>
        </p:blipFill>
        <p:spPr>
          <a:xfrm>
            <a:off x="3523488" y="10"/>
            <a:ext cx="8668512" cy="6857990"/>
          </a:xfrm>
          <a:prstGeom prst="rect">
            <a:avLst/>
          </a:prstGeom>
        </p:spPr>
      </p:pic>
      <p:sp>
        <p:nvSpPr>
          <p:cNvPr id="25"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A835C8-FF8B-4F91-A2E7-B5F69975752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26"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89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82C8E-F3B3-4A0B-B469-B020CA6044E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b="1"/>
              <a:t>WEBPAGETEST</a:t>
            </a:r>
            <a:br>
              <a:rPr lang="en-US" sz="1900" b="1"/>
            </a:br>
            <a:r>
              <a:rPr lang="en-US" sz="1900" u="sng">
                <a:hlinkClick r:id="rId2"/>
              </a:rPr>
              <a:t>https://www.webpagetest.org/</a:t>
            </a:r>
            <a:br>
              <a:rPr lang="en-US" sz="1900" u="sng"/>
            </a:br>
            <a:endParaRPr lang="en-US" sz="1900" b="1"/>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68C3A2E3-3040-4568-9DF0-EDBE751D1E5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864608" y="726081"/>
            <a:ext cx="6846363" cy="5254583"/>
          </a:xfrm>
          <a:prstGeom prst="rect">
            <a:avLst/>
          </a:prstGeom>
          <a:noFill/>
        </p:spPr>
      </p:pic>
    </p:spTree>
    <p:extLst>
      <p:ext uri="{BB962C8B-B14F-4D97-AF65-F5344CB8AC3E}">
        <p14:creationId xmlns:p14="http://schemas.microsoft.com/office/powerpoint/2010/main" val="320360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73111B-697D-4360-8FD9-16A566E810CA}"/>
              </a:ext>
            </a:extLst>
          </p:cNvPr>
          <p:cNvSpPr>
            <a:spLocks noGrp="1"/>
          </p:cNvSpPr>
          <p:nvPr>
            <p:ph type="title"/>
          </p:nvPr>
        </p:nvSpPr>
        <p:spPr>
          <a:xfrm>
            <a:off x="901690" y="405575"/>
            <a:ext cx="6430414" cy="1371600"/>
          </a:xfrm>
        </p:spPr>
        <p:txBody>
          <a:bodyPr vert="horz" lIns="91440" tIns="45720" rIns="91440" bIns="45720" rtlCol="0" anchor="ctr">
            <a:normAutofit fontScale="90000"/>
          </a:bodyPr>
          <a:lstStyle/>
          <a:p>
            <a:r>
              <a:rPr lang="en-US" b="1" dirty="0"/>
              <a:t>Pingdom</a:t>
            </a:r>
            <a:br>
              <a:rPr lang="en-US" b="1" dirty="0"/>
            </a:br>
            <a:r>
              <a:rPr lang="en-US" u="sng" dirty="0">
                <a:hlinkClick r:id="rId2"/>
              </a:rPr>
              <a:t>https://tools.pingdom.com/</a:t>
            </a:r>
            <a:br>
              <a:rPr lang="en-US" dirty="0"/>
            </a:br>
            <a:endParaRPr lang="en-US" b="1" dirty="0"/>
          </a:p>
        </p:txBody>
      </p:sp>
      <p:sp>
        <p:nvSpPr>
          <p:cNvPr id="17" name="Rectangle 1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7BE8EC11-2392-428D-B23B-84F313F4AC8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968171" y="2091095"/>
            <a:ext cx="10259122" cy="4206240"/>
          </a:xfrm>
          <a:prstGeom prst="rect">
            <a:avLst/>
          </a:prstGeom>
          <a:noFill/>
        </p:spPr>
      </p:pic>
    </p:spTree>
    <p:extLst>
      <p:ext uri="{BB962C8B-B14F-4D97-AF65-F5344CB8AC3E}">
        <p14:creationId xmlns:p14="http://schemas.microsoft.com/office/powerpoint/2010/main" val="36607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32">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81AF8A-ACC0-463E-A4B0-21EB318602CD}"/>
              </a:ext>
            </a:extLst>
          </p:cNvPr>
          <p:cNvSpPr>
            <a:spLocks noGrp="1"/>
          </p:cNvSpPr>
          <p:nvPr>
            <p:ph type="title"/>
          </p:nvPr>
        </p:nvSpPr>
        <p:spPr>
          <a:xfrm>
            <a:off x="901690" y="405575"/>
            <a:ext cx="6430414" cy="1371600"/>
          </a:xfrm>
        </p:spPr>
        <p:txBody>
          <a:bodyPr vert="horz" lIns="91440" tIns="45720" rIns="91440" bIns="45720" rtlCol="0" anchor="ctr">
            <a:normAutofit fontScale="90000"/>
          </a:bodyPr>
          <a:lstStyle/>
          <a:p>
            <a:br>
              <a:rPr lang="en-US" b="1" dirty="0"/>
            </a:br>
            <a:r>
              <a:rPr lang="en-US" b="1" dirty="0" err="1"/>
              <a:t>Gtmetrix</a:t>
            </a:r>
            <a:br>
              <a:rPr lang="en-US" b="1" dirty="0"/>
            </a:br>
            <a:r>
              <a:rPr lang="en-US" u="sng" dirty="0">
                <a:hlinkClick r:id="rId2"/>
              </a:rPr>
              <a:t>https://gtmetrix.com/</a:t>
            </a:r>
            <a:br>
              <a:rPr lang="en-US" dirty="0"/>
            </a:br>
            <a:endParaRPr lang="en-US" b="1" dirty="0"/>
          </a:p>
        </p:txBody>
      </p:sp>
      <p:sp>
        <p:nvSpPr>
          <p:cNvPr id="44" name="Rectangle 3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3060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0570C4D8-39B4-4E22-9D45-DF0E2756733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029974" y="2091095"/>
            <a:ext cx="10135516" cy="4206240"/>
          </a:xfrm>
          <a:prstGeom prst="rect">
            <a:avLst/>
          </a:prstGeom>
          <a:noFill/>
        </p:spPr>
      </p:pic>
    </p:spTree>
    <p:extLst>
      <p:ext uri="{BB962C8B-B14F-4D97-AF65-F5344CB8AC3E}">
        <p14:creationId xmlns:p14="http://schemas.microsoft.com/office/powerpoint/2010/main" val="374478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1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74311-D09A-4E56-85E1-66B2936945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b="1"/>
              <a:t>Chrome Dev Tools – Audits – </a:t>
            </a:r>
            <a:r>
              <a:rPr lang="en-US" sz="4400"/>
              <a:t>powered by Lighthouse</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87181B0E-5BC4-4C8E-B220-B30105301921}"/>
              </a:ext>
            </a:extLst>
          </p:cNvPr>
          <p:cNvPicPr>
            <a:picLocks noGrp="1"/>
          </p:cNvPicPr>
          <p:nvPr>
            <p:ph idx="1"/>
          </p:nvPr>
        </p:nvPicPr>
        <p:blipFill>
          <a:blip r:embed="rId2"/>
          <a:stretch>
            <a:fillRect/>
          </a:stretch>
        </p:blipFill>
        <p:spPr>
          <a:xfrm>
            <a:off x="5414356" y="1699953"/>
            <a:ext cx="6408836" cy="3306841"/>
          </a:xfrm>
          <a:prstGeom prst="rect">
            <a:avLst/>
          </a:prstGeom>
        </p:spPr>
      </p:pic>
    </p:spTree>
    <p:extLst>
      <p:ext uri="{BB962C8B-B14F-4D97-AF65-F5344CB8AC3E}">
        <p14:creationId xmlns:p14="http://schemas.microsoft.com/office/powerpoint/2010/main" val="351749057"/>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24412B"/>
      </a:dk2>
      <a:lt2>
        <a:srgbClr val="E2E8E6"/>
      </a:lt2>
      <a:accent1>
        <a:srgbClr val="B6395D"/>
      </a:accent1>
      <a:accent2>
        <a:srgbClr val="C749A2"/>
      </a:accent2>
      <a:accent3>
        <a:srgbClr val="C75949"/>
      </a:accent3>
      <a:accent4>
        <a:srgbClr val="37B542"/>
      </a:accent4>
      <a:accent5>
        <a:srgbClr val="43B87F"/>
      </a:accent5>
      <a:accent6>
        <a:srgbClr val="37B5AC"/>
      </a:accent6>
      <a:hlink>
        <a:srgbClr val="319377"/>
      </a:hlink>
      <a:folHlink>
        <a:srgbClr val="848484"/>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TotalTime>
  <Words>940</Words>
  <Application>Microsoft Office PowerPoint</Application>
  <PresentationFormat>Widescreen</PresentationFormat>
  <Paragraphs>101</Paragraphs>
  <Slides>53</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Avenir Next LT Pro</vt:lpstr>
      <vt:lpstr>Calibri</vt:lpstr>
      <vt:lpstr>Cavolini</vt:lpstr>
      <vt:lpstr>AccentBoxVTI</vt:lpstr>
      <vt:lpstr>Free Performance Testing Evaluation Research Plan </vt:lpstr>
      <vt:lpstr>Objective of Project </vt:lpstr>
      <vt:lpstr> What is WPO? </vt:lpstr>
      <vt:lpstr>Benefits of Web Performance Optimization</vt:lpstr>
      <vt:lpstr>Tools Researched/Evaluated</vt:lpstr>
      <vt:lpstr>WEBPAGETEST https://www.webpagetest.org/ </vt:lpstr>
      <vt:lpstr>Pingdom https://tools.pingdom.com/ </vt:lpstr>
      <vt:lpstr> Gtmetrix https://gtmetrix.com/ </vt:lpstr>
      <vt:lpstr>Chrome Dev Tools – Audits – powered by Lighthouse</vt:lpstr>
      <vt:lpstr>Requirement Gathering</vt:lpstr>
      <vt:lpstr>Important Counters to Consider</vt:lpstr>
      <vt:lpstr>Browser Centric Metrics </vt:lpstr>
      <vt:lpstr>User Centric Metrics </vt:lpstr>
      <vt:lpstr>Some tips/ recommendations to speed up the website.</vt:lpstr>
      <vt:lpstr>Sample Reports</vt:lpstr>
      <vt:lpstr>WEBPAGETEST Sample Reports</vt:lpstr>
      <vt:lpstr>PowerPoint Presentation</vt:lpstr>
      <vt:lpstr>PowerPoint Presentation</vt:lpstr>
      <vt:lpstr>PowerPoint Presentation</vt:lpstr>
      <vt:lpstr>PowerPoint Presentation</vt:lpstr>
      <vt:lpstr>Filmstrip view</vt:lpstr>
      <vt:lpstr>Video Feature</vt:lpstr>
      <vt:lpstr>Pingdom Sample Reports</vt:lpstr>
      <vt:lpstr>PowerPoint Presentation</vt:lpstr>
      <vt:lpstr>PowerPoint Presentation</vt:lpstr>
      <vt:lpstr>PowerPoint Presentation</vt:lpstr>
      <vt:lpstr>PowerPoint Presentation</vt:lpstr>
      <vt:lpstr>GTmetrix Sample Reports</vt:lpstr>
      <vt:lpstr>PowerPoint Presentation</vt:lpstr>
      <vt:lpstr>PowerPoint Presentation</vt:lpstr>
      <vt:lpstr>PowerPoint Presentation</vt:lpstr>
      <vt:lpstr>PowerPoint Presentation</vt:lpstr>
      <vt:lpstr>PowerPoint Presentation</vt:lpstr>
      <vt:lpstr>PowerPoint Presentation</vt:lpstr>
      <vt:lpstr>Video </vt:lpstr>
      <vt:lpstr>Video Feature</vt:lpstr>
      <vt:lpstr>Chrome Dev Tools Sample Reports</vt:lpstr>
      <vt:lpstr>PowerPoint Presentation</vt:lpstr>
      <vt:lpstr>PowerPoint Presentation</vt:lpstr>
      <vt:lpstr>PowerPoint Presentation</vt:lpstr>
      <vt:lpstr>PowerPoint Presentation</vt:lpstr>
      <vt:lpstr>PowerPoint Presentation</vt:lpstr>
      <vt:lpstr>PowerPoint Presentation</vt:lpstr>
      <vt:lpstr>Solutions to our Main Objectives</vt:lpstr>
      <vt:lpstr>How can we offer free performance  evaluation/ inexpensive services to  identify some problems with web sites for performance improvement so we can attract many clients?  </vt:lpstr>
      <vt:lpstr>We can achieve this by </vt:lpstr>
      <vt:lpstr>Research and evaluate what free available tools out there which can provide some analysis and reports very quickly and help the client to improve performance and provide some reports which we can customize from their site.</vt:lpstr>
      <vt:lpstr>  Few free available tools which can provide some analysis and reports very quickly and help the client to improve performance and give some reports which we can customize from their site are:     </vt:lpstr>
      <vt:lpstr>How can we generate many leads and potential demand and close Performance Test projects deal with real performance testing using JMeter? we generate many leads and potential demand and close Performance Test projects deal with real performance testing using JMeter/LoadRunner?</vt:lpstr>
      <vt:lpstr> After performing the Web Page Optimization test and providing the feedback and recommendation to the client, we can suggest them to fix the issues and come back to us for end to end performance testing engagements. </vt:lpstr>
      <vt:lpstr>Final Thoughts</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Performance Testing Evaluation </dc:title>
  <dc:creator>anilmainali</dc:creator>
  <cp:lastModifiedBy>anilmainali</cp:lastModifiedBy>
  <cp:revision>3</cp:revision>
  <dcterms:created xsi:type="dcterms:W3CDTF">2020-04-28T07:32:35Z</dcterms:created>
  <dcterms:modified xsi:type="dcterms:W3CDTF">2020-05-02T01:54:06Z</dcterms:modified>
</cp:coreProperties>
</file>