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276856" y="1645695"/>
            <a:ext cx="4418320" cy="3877280"/>
          </a:xfrm>
          <a:custGeom>
            <a:rect b="b" l="l" r="r" t="t"/>
            <a:pathLst>
              <a:path extrusionOk="0" h="968" w="1099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5952343" y="643383"/>
            <a:ext cx="2926988" cy="2594434"/>
          </a:xfrm>
          <a:custGeom>
            <a:rect b="b" l="l" r="r" t="t"/>
            <a:pathLst>
              <a:path extrusionOk="0" h="2651787" w="2991693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" y="2071858"/>
            <a:ext cx="8109718" cy="4786143"/>
          </a:xfrm>
          <a:custGeom>
            <a:rect b="b" l="l" r="r" t="t"/>
            <a:pathLst>
              <a:path extrusionOk="0" h="4786143" w="8109718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rgbClr val="FEFEFE">
              <a:alpha val="9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>
            <p:ph type="ctrTitle"/>
          </p:nvPr>
        </p:nvSpPr>
        <p:spPr>
          <a:xfrm>
            <a:off x="880281" y="2961564"/>
            <a:ext cx="5124734" cy="3268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b="1" lang="en-GB" sz="7200">
                <a:solidFill>
                  <a:schemeClr val="dk1"/>
                </a:solidFill>
              </a:rPr>
              <a:t>SOC (Security Operation Centre)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6304333" y="1340553"/>
            <a:ext cx="2223009" cy="1200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>
                <a:solidFill>
                  <a:schemeClr val="dk1"/>
                </a:solidFill>
              </a:rPr>
              <a:t>by Mahesh Kumawat</a:t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101" name="Google Shape;101;p15"/>
            <p:cNvSpPr/>
            <p:nvPr/>
          </p:nvSpPr>
          <p:spPr>
            <a:xfrm>
              <a:off x="5307830" y="577396"/>
              <a:ext cx="675351" cy="595380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885720" y="325570"/>
              <a:ext cx="550492" cy="485306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08" y="643467"/>
            <a:ext cx="10713584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398" y="643467"/>
            <a:ext cx="10413203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3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199" y="643467"/>
            <a:ext cx="10817601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4"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661839"/>
            <a:ext cx="10905066" cy="5534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0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5"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893572"/>
            <a:ext cx="10905066" cy="507085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6"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689102"/>
            <a:ext cx="10905066" cy="547979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7"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689102"/>
            <a:ext cx="10905066" cy="547979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9"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3238"/>
            <a:ext cx="12192000" cy="584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