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4" r:id="rId5"/>
    <p:sldId id="257" r:id="rId6"/>
    <p:sldId id="258" r:id="rId7"/>
    <p:sldId id="264" r:id="rId8"/>
    <p:sldId id="265" r:id="rId9"/>
    <p:sldId id="266" r:id="rId10"/>
    <p:sldId id="267" r:id="rId11"/>
    <p:sldId id="270" r:id="rId12"/>
    <p:sldId id="269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C1D4-2E33-ED04-602B-3739D488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30225-D40E-CB95-5A77-61DB15CF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7933D-6881-3DF0-CF40-DBE0B306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2DB7-EDA3-CBFC-606E-C1CD9B01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9814-BE51-F744-7B96-CB919B4D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0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E4FE-7547-936D-7DDE-7A44E017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FAB60-835C-FD56-6BAB-B5A9FC820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B05C-1EEB-BD79-70CD-758CE733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C2F0-FDAA-A7B8-A84B-BBE357F3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21396-C80E-FC95-44E6-04A6FFF5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7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E5355-5A2D-173F-7EFE-10BE7BB1D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9DE7-6309-1C41-FC1F-6B617518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5A09-BB33-7A90-2768-2FBDB9CE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9489-3BDE-CB96-F3CD-F72E0FD7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3561-BFBF-9035-52F6-84911FAA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80F3-EE67-CEB4-AC62-CC11585D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24C8-F547-0420-B330-B736FC6E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CDE6-BD24-762B-B6BC-34D04287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0C99-409C-4F82-F9E0-46D65FC8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EC67-1E82-52EA-CE3F-16690E1D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6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E6D3-8B77-4B91-ADBE-7F25BE4B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5CE2-7C1D-9A14-98E2-4D315A39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48C2-A7E3-0CE9-D526-CF8208C8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711B-2818-B228-3C44-FDC39AE8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1F40-C67A-32BE-8246-B77C3436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57DD-D49F-8387-7F3D-7B39B133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3FC6-AE03-B17D-D1A6-634F89E82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AEB90-A017-0C10-18AB-8029E65F2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BDB78-7D19-EF17-E381-706A10D8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EA81-49BD-1499-501A-AA370F28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43E3-89D3-B40B-9C24-79B8ADEE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0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5E40-6ABD-A090-2214-4E07EBF7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828C-B1B2-A15E-42C4-F117BC6D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17F3C-B09E-DFBE-4479-374A5EA6C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1D5A6-E217-356C-2E63-B57674B3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993E0-3CA2-C988-D3F2-F84BCBA6B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3B436-AE73-E058-7E01-784E9BFE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A99C8-C8F2-CF28-AF02-600C34E3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72563-FAB6-120B-819B-33B40261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0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C0EC-4762-A65F-D821-4D62A441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93D32-FE12-D0EE-212D-EF2D2754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486BE-A678-AB0A-E8DD-B1B4DF60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C892A-B098-35EB-5E6D-BA460F3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7E52A-5FD1-002E-8B1A-608E1330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DEC94-FB56-1250-1B69-CCF6E7D9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97FE-621E-7503-DEF3-36C51828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2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D879-6B5B-1CA5-1991-4D6D6D2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9C9A-CFBF-36E4-0375-CF44060D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F2605-B0C0-4128-BEDD-68E7BD41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578EE-30C2-9F1F-8C9E-E02AF0CF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69AA-04E5-C4BC-49B6-89333336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16EBB-BD4F-84DB-0A5C-0042943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7029-7A6D-3628-F3AF-1A758D74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FD177-B124-3B04-D1FE-29640E20B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EB4B2-32C0-407E-69CB-2481A679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FDB1-6799-1B44-D172-3C4FE502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9D818-EF39-5A11-FEF5-574F0DF6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DD999-C40E-FF7A-4BA5-1C30DFA0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8802C-8DBD-2E5E-28BA-0530488B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8DEFE-14E2-8327-582A-1D15CA3B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ECA0-87D4-203D-FA76-3E3E880D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E0C1C-56FB-415F-B597-0C6DAA862E29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D4D3-63DA-EEAF-8779-AAB7D5FE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FA89-A69E-3414-6DD2-1903217AF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04F0-9EC8-479E-834C-17D427979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3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4AFD299-0636-EACB-AD90-247603514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6"/>
          <a:stretch/>
        </p:blipFill>
        <p:spPr>
          <a:xfrm>
            <a:off x="1" y="10"/>
            <a:ext cx="7932355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C295-B567-A31E-577A-8DF5EAF0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chemeClr val="bg1"/>
                </a:solidFill>
              </a:rPr>
              <a:t>Real Time Chat Application</a:t>
            </a:r>
            <a:endParaRPr lang="en-IN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BDEEB-B932-6F9A-8CFC-0C662047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Using NodeJS ,</a:t>
            </a:r>
            <a:r>
              <a:rPr lang="en-US" dirty="0" err="1">
                <a:solidFill>
                  <a:schemeClr val="bg1"/>
                </a:solidFill>
              </a:rPr>
              <a:t>ExpressJS</a:t>
            </a:r>
            <a:r>
              <a:rPr lang="en-US" dirty="0">
                <a:solidFill>
                  <a:schemeClr val="bg1"/>
                </a:solidFill>
              </a:rPr>
              <a:t>, Socket.io, Html ,CSS and JavaScript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E047B4-F5D9-DD6E-1C4D-C3C3E611F716}"/>
              </a:ext>
            </a:extLst>
          </p:cNvPr>
          <p:cNvSpPr txBox="1"/>
          <p:nvPr/>
        </p:nvSpPr>
        <p:spPr>
          <a:xfrm>
            <a:off x="3133816" y="2744965"/>
            <a:ext cx="3586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Made By :</a:t>
            </a:r>
          </a:p>
          <a:p>
            <a:r>
              <a:rPr lang="en-US" dirty="0"/>
              <a:t>1. Anil Pandey (Team Leader)</a:t>
            </a:r>
          </a:p>
          <a:p>
            <a:r>
              <a:rPr lang="en-IN" dirty="0"/>
              <a:t>2. Rohan salal</a:t>
            </a:r>
          </a:p>
          <a:p>
            <a:r>
              <a:rPr lang="en-IN" dirty="0"/>
              <a:t>3. Mayank Bisht</a:t>
            </a:r>
          </a:p>
        </p:txBody>
      </p:sp>
    </p:spTree>
    <p:extLst>
      <p:ext uri="{BB962C8B-B14F-4D97-AF65-F5344CB8AC3E}">
        <p14:creationId xmlns:p14="http://schemas.microsoft.com/office/powerpoint/2010/main" val="36893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8DEE-8371-7A97-F46B-3B45CE1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Task 5: Install socket.io and Set It Up</a:t>
            </a:r>
          </a:p>
        </p:txBody>
      </p:sp>
      <p:pic>
        <p:nvPicPr>
          <p:cNvPr id="26" name="Picture 4" descr="Colourful adhesive taps and pen on open notebook">
            <a:extLst>
              <a:ext uri="{FF2B5EF4-FFF2-40B4-BE49-F238E27FC236}">
                <a16:creationId xmlns:a16="http://schemas.microsoft.com/office/drawing/2014/main" id="{6563E27A-A1CF-D589-D723-63C6C16B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5437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BEA7346-4FE9-AFD8-2EAC-BF2F21B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200" dirty="0"/>
              <a:t>Run npm install socket.io to install the Socket.IO library for real-time communication.</a:t>
            </a:r>
          </a:p>
          <a:p>
            <a:pPr marL="514350" indent="-514350">
              <a:buAutoNum type="arabicPeriod"/>
            </a:pPr>
            <a:r>
              <a:rPr lang="en-IN" sz="2200" dirty="0"/>
              <a:t>Import and initialize Socket.IO in your server.js to create a WebSocket server.</a:t>
            </a:r>
          </a:p>
          <a:p>
            <a:pPr marL="514350" indent="-514350">
              <a:buAutoNum type="arabicPeriod"/>
            </a:pPr>
            <a:r>
              <a:rPr lang="en-IN" sz="2200" dirty="0"/>
              <a:t>Configure Socket.IO to work with your Express server, enabling real-time messaging.</a:t>
            </a:r>
          </a:p>
        </p:txBody>
      </p:sp>
    </p:spTree>
    <p:extLst>
      <p:ext uri="{BB962C8B-B14F-4D97-AF65-F5344CB8AC3E}">
        <p14:creationId xmlns:p14="http://schemas.microsoft.com/office/powerpoint/2010/main" val="82100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8DEE-8371-7A97-F46B-3B45CE1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Task 6: Client Sends Messages (client.js)</a:t>
            </a:r>
            <a:endParaRPr lang="en-IN" sz="5400" dirty="0"/>
          </a:p>
        </p:txBody>
      </p:sp>
      <p:pic>
        <p:nvPicPr>
          <p:cNvPr id="26" name="Picture 4" descr="Colourful adhesive taps and pen on open notebook">
            <a:extLst>
              <a:ext uri="{FF2B5EF4-FFF2-40B4-BE49-F238E27FC236}">
                <a16:creationId xmlns:a16="http://schemas.microsoft.com/office/drawing/2014/main" id="{6563E27A-A1CF-D589-D723-63C6C16B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5437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BEA7346-4FE9-AFD8-2EAC-BF2F21B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Implement the logic in client.js to capture user messages from the input field.</a:t>
            </a:r>
          </a:p>
          <a:p>
            <a:pPr marL="514350" indent="-514350">
              <a:buAutoNum type="arabicPeriod"/>
            </a:pPr>
            <a:r>
              <a:rPr lang="en-US" sz="2200" dirty="0"/>
              <a:t>Use Socket.IO to emit these messages to the server, which acts as a central hub.</a:t>
            </a:r>
          </a:p>
          <a:p>
            <a:pPr marL="514350" indent="-514350">
              <a:buAutoNum type="arabicPeriod"/>
            </a:pPr>
            <a:r>
              <a:rPr lang="en-US" sz="2200" dirty="0"/>
              <a:t>Clear the input field or update the UI as necessary after sending the message.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6210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8DEE-8371-7A97-F46B-3B45CE1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Task 8: Receive Messages on Server and Broadcast</a:t>
            </a:r>
            <a:endParaRPr lang="en-IN" sz="5400" dirty="0"/>
          </a:p>
        </p:txBody>
      </p:sp>
      <p:pic>
        <p:nvPicPr>
          <p:cNvPr id="26" name="Picture 4" descr="Colourful adhesive taps and pen on open notebook">
            <a:extLst>
              <a:ext uri="{FF2B5EF4-FFF2-40B4-BE49-F238E27FC236}">
                <a16:creationId xmlns:a16="http://schemas.microsoft.com/office/drawing/2014/main" id="{6563E27A-A1CF-D589-D723-63C6C16B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5437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BEA7346-4FE9-AFD8-2EAC-BF2F21B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In your server.js, listen for incoming messages from clients using Socket.IO.</a:t>
            </a:r>
          </a:p>
          <a:p>
            <a:pPr marL="514350" indent="-514350">
              <a:buAutoNum type="arabicPeriod"/>
            </a:pPr>
            <a:r>
              <a:rPr lang="en-US" sz="2200" dirty="0"/>
              <a:t>Upon receiving a message, broadcast it to all connected clients to ensure real-time updates.</a:t>
            </a:r>
          </a:p>
          <a:p>
            <a:pPr marL="514350" indent="-514350">
              <a:buAutoNum type="arabicPeriod"/>
            </a:pPr>
            <a:r>
              <a:rPr lang="en-US" sz="2200" dirty="0"/>
              <a:t>You may want to format and store these messages for future use or logging.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7461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8DEE-8371-7A97-F46B-3B45CE1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Task 8: Receive Messages on Client and Display</a:t>
            </a:r>
            <a:endParaRPr lang="en-IN" sz="5400" dirty="0"/>
          </a:p>
        </p:txBody>
      </p:sp>
      <p:pic>
        <p:nvPicPr>
          <p:cNvPr id="26" name="Picture 4" descr="Colourful adhesive taps and pen on open notebook">
            <a:extLst>
              <a:ext uri="{FF2B5EF4-FFF2-40B4-BE49-F238E27FC236}">
                <a16:creationId xmlns:a16="http://schemas.microsoft.com/office/drawing/2014/main" id="{6563E27A-A1CF-D589-D723-63C6C16B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5437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BEA7346-4FE9-AFD8-2EAC-BF2F21B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In client.js, listen for incoming messages from the server via Socket.IO.</a:t>
            </a:r>
          </a:p>
          <a:p>
            <a:pPr marL="514350" indent="-514350">
              <a:buAutoNum type="arabicPeriod"/>
            </a:pPr>
            <a:r>
              <a:rPr lang="en-US" sz="2200" dirty="0"/>
              <a:t>When a message is received, update the chat interface to display it in the chat window.</a:t>
            </a:r>
          </a:p>
          <a:p>
            <a:pPr marL="514350" indent="-514350">
              <a:buAutoNum type="arabicPeriod"/>
            </a:pPr>
            <a:r>
              <a:rPr lang="en-US" sz="2200" dirty="0"/>
              <a:t>Implement features like scrolling to the bottom to ensure new messages are always visible.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1133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8DEE-8371-7A97-F46B-3B45CE1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7346-4FE9-AFD8-2EAC-BF2F21B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955072"/>
            <a:ext cx="4620584" cy="159462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7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Thank You</a:t>
            </a:r>
          </a:p>
        </p:txBody>
      </p:sp>
      <p:pic>
        <p:nvPicPr>
          <p:cNvPr id="16" name="Graphic 15" descr="Handshake">
            <a:extLst>
              <a:ext uri="{FF2B5EF4-FFF2-40B4-BE49-F238E27FC236}">
                <a16:creationId xmlns:a16="http://schemas.microsoft.com/office/drawing/2014/main" id="{61AB1591-89EB-415B-FAA9-CD304DF5C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0BBDF-8F22-C065-DA5B-923964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Node.js:</a:t>
            </a:r>
            <a:br>
              <a:rPr lang="en-US" b="0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601F-53A9-F1F2-6E91-2CB08024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4176"/>
            <a:ext cx="5991922" cy="636734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Server-Side JavaScript:</a:t>
            </a:r>
            <a:r>
              <a:rPr lang="en-US" sz="2000" b="0" i="0" dirty="0">
                <a:effectLst/>
                <a:latin typeface="Söhne"/>
              </a:rPr>
              <a:t> Node.js is a runtime environment that allows you to execute JavaScript on the server-side, enabling full-stack JavaScript development.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Non-Blocking I/O:</a:t>
            </a:r>
            <a:r>
              <a:rPr lang="en-US" sz="2000" b="0" i="0" dirty="0">
                <a:effectLst/>
                <a:latin typeface="Söhne"/>
              </a:rPr>
              <a:t> Node.js uses an event-driven, non-blocking I/O model, which makes it highly efficient for handling concurrent connections and scalable applications.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NPM (Node Package Manager):</a:t>
            </a:r>
            <a:r>
              <a:rPr lang="en-US" sz="2000" b="0" i="0" dirty="0">
                <a:effectLst/>
                <a:latin typeface="Söhne"/>
              </a:rPr>
              <a:t> NPM is the default package manager for Node.js, providing access to a vast ecosystem of open-source libraries and modules.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Asynchronous Programming:</a:t>
            </a:r>
            <a:r>
              <a:rPr lang="en-US" sz="2000" b="0" i="0" dirty="0">
                <a:effectLst/>
                <a:latin typeface="Söhne"/>
              </a:rPr>
              <a:t> Node.js promotes asynchronous programming with callbacks and Promises, making it well-suited for handling real-time applications and I/O-heavy tasks.</a:t>
            </a:r>
          </a:p>
          <a:p>
            <a:pPr>
              <a:buFont typeface="+mj-lt"/>
              <a:buAutoNum type="arabicPeriod"/>
            </a:pPr>
            <a:r>
              <a:rPr lang="en-US" sz="2000" b="1" i="0" dirty="0">
                <a:effectLst/>
                <a:latin typeface="Söhne"/>
              </a:rPr>
              <a:t>Community Support:</a:t>
            </a:r>
            <a:r>
              <a:rPr lang="en-US" sz="2000" b="0" i="0" dirty="0">
                <a:effectLst/>
                <a:latin typeface="Söhne"/>
              </a:rPr>
              <a:t> Node.js has a large and active developer community, which means you can find extensive documentation, tutorials, and third-party packages to streamline development.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11166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BB1A3-3613-DB35-EB2B-5A865C4F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Socket.IO:</a:t>
            </a:r>
            <a:br>
              <a:rPr lang="en-US" b="0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E17A-B112-82F8-3D14-6E89F5D3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683" y="178421"/>
            <a:ext cx="8230269" cy="6601520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Real-Time </a:t>
            </a:r>
            <a:r>
              <a:rPr lang="en-US" sz="2400" b="1" i="0" dirty="0" err="1">
                <a:effectLst/>
                <a:latin typeface="Söhne"/>
              </a:rPr>
              <a:t>Websockets</a:t>
            </a:r>
            <a:r>
              <a:rPr lang="en-US" sz="2400" b="1" i="0" dirty="0">
                <a:effectLst/>
                <a:latin typeface="Söhne"/>
              </a:rPr>
              <a:t>:</a:t>
            </a:r>
            <a:r>
              <a:rPr lang="en-US" sz="2400" b="0" i="0" dirty="0">
                <a:effectLst/>
                <a:latin typeface="Söhne"/>
              </a:rPr>
              <a:t> Socket.IO is a JavaScript library that enables real-time, bidirectional communication between clients and servers using </a:t>
            </a:r>
            <a:r>
              <a:rPr lang="en-US" sz="2400" b="0" i="0" dirty="0" err="1">
                <a:effectLst/>
                <a:latin typeface="Söhne"/>
              </a:rPr>
              <a:t>WebSockets</a:t>
            </a:r>
            <a:r>
              <a:rPr lang="en-US" sz="2400" b="0" i="0" dirty="0">
                <a:effectLst/>
                <a:latin typeface="Söhne"/>
              </a:rPr>
              <a:t>, long polling, or other transport mechanisms.</a:t>
            </a:r>
          </a:p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Cross-Browser Compatibility:</a:t>
            </a:r>
            <a:r>
              <a:rPr lang="en-US" sz="2400" b="0" i="0" dirty="0">
                <a:effectLst/>
                <a:latin typeface="Söhne"/>
              </a:rPr>
              <a:t> Socket.IO abstracts away the underlying transport mechanisms, ensuring compatibility with various browsers and handling fallbacks automatically.</a:t>
            </a:r>
          </a:p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Event-Driven:</a:t>
            </a:r>
            <a:r>
              <a:rPr lang="en-US" sz="2400" b="0" i="0" dirty="0">
                <a:effectLst/>
                <a:latin typeface="Söhne"/>
              </a:rPr>
              <a:t> Like Node.js, Socket.IO is event-driven, allowing you to define custom events and handlers for seamless communication between clients and servers.</a:t>
            </a:r>
          </a:p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Rooms and Namespaces:</a:t>
            </a:r>
            <a:r>
              <a:rPr lang="en-US" sz="2400" b="0" i="0" dirty="0">
                <a:effectLst/>
                <a:latin typeface="Söhne"/>
              </a:rPr>
              <a:t> Socket.IO provides the concept of rooms and namespaces, allowing you to organize and manage communication channels effectively, making it useful for building chat applications, games, and more.</a:t>
            </a:r>
          </a:p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Scalability:</a:t>
            </a:r>
            <a:r>
              <a:rPr lang="en-US" sz="2400" b="0" i="0" dirty="0">
                <a:effectLst/>
                <a:latin typeface="Söhne"/>
              </a:rPr>
              <a:t> Socket.IO can be used with Node.js clusters or in combination with other tools like Redis to scale real-time applications horizontally and distribute connections across multiple instances.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75778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BB1A3-3613-DB35-EB2B-5A865C4F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b="1" i="0" dirty="0" err="1">
                <a:effectLst/>
                <a:latin typeface="Söhne"/>
              </a:rPr>
              <a:t>ExprssJS</a:t>
            </a:r>
            <a:br>
              <a:rPr lang="en-US" b="0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E17A-B112-82F8-3D14-6E89F5D39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683" y="178421"/>
            <a:ext cx="8230269" cy="66015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1. Minimalist and Flexible: Express.js is known for its simplicity and flexibility. It provides a minimal set of features for building web applications, allowing developers to choose and add additional libraries and modules as needed.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2. Middleware: Middleware functions are at the heart of Express.js. They enable you to process HTTP requests and responses in a modular way, making it easy to add features like authentication, logging, and error handling to your application.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3. Routing: Express.js offers a straightforward routing system. You can define routes that map HTTP methods (GET, POST, PUT, DELETE, etc.) to specific functions, making it easy to handle different types of requests.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4. Template Engines: While Express.js itself doesn't include a template engine, it can be easily integrated with popular template engines like EJS, Handlebars, or Pug for rendering dynamic HTML pages.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5.Middleware Ecosystem: Express.js has a vast ecosystem of third-party middleware and packages available via </a:t>
            </a:r>
            <a:r>
              <a:rPr lang="en-US" sz="1700" dirty="0" err="1"/>
              <a:t>npm</a:t>
            </a:r>
            <a:r>
              <a:rPr lang="en-US" sz="1700" dirty="0"/>
              <a:t>, making it a versatile choice for various web development needs. This ecosystem includes libraries for everything from handling form data to interacting with databases.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81323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94068-9B48-1FE6-3942-790A0A58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Steps</a:t>
            </a:r>
            <a:endParaRPr lang="en-IN" sz="5400" dirty="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8F550250-19D5-769A-19C9-29665FD46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12BB-8EB5-7C63-FE5E-E3F010E4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1" y="2706624"/>
            <a:ext cx="6500661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1700" dirty="0"/>
              <a:t>Create NPM project  </a:t>
            </a:r>
          </a:p>
          <a:p>
            <a:pPr marL="514350" indent="-514350">
              <a:buAutoNum type="arabicPeriod"/>
            </a:pPr>
            <a:r>
              <a:rPr lang="en-IN" sz="1700" dirty="0"/>
              <a:t> Create Index, Css, Js files   </a:t>
            </a:r>
          </a:p>
          <a:p>
            <a:pPr marL="514350" indent="-514350">
              <a:buAutoNum type="arabicPeriod"/>
            </a:pPr>
            <a:r>
              <a:rPr lang="en-IN" sz="1700" dirty="0"/>
              <a:t> Install dependancies. express, nodemon(dev dep.)   </a:t>
            </a:r>
          </a:p>
          <a:p>
            <a:pPr marL="514350" indent="-514350">
              <a:buAutoNum type="arabicPeriod"/>
            </a:pPr>
            <a:r>
              <a:rPr lang="en-IN" sz="1700" dirty="0"/>
              <a:t> Create a express server (server.js)   </a:t>
            </a:r>
          </a:p>
          <a:p>
            <a:pPr marL="514350" indent="-514350">
              <a:buAutoNum type="arabicPeriod"/>
            </a:pPr>
            <a:r>
              <a:rPr lang="en-IN" sz="1700" dirty="0"/>
              <a:t>Install socket.io, Setup socket.io in server.js and client client.js  </a:t>
            </a:r>
          </a:p>
          <a:p>
            <a:pPr marL="514350" indent="-514350">
              <a:buAutoNum type="arabicPeriod"/>
            </a:pPr>
            <a:r>
              <a:rPr lang="en-IN" sz="1700" dirty="0"/>
              <a:t>Client send message logic in client.js </a:t>
            </a:r>
          </a:p>
          <a:p>
            <a:pPr marL="514350" indent="-514350">
              <a:buAutoNum type="arabicPeriod"/>
            </a:pPr>
            <a:r>
              <a:rPr lang="en-IN" sz="1700" dirty="0"/>
              <a:t> Recieve message on server and broadcast to all clients  </a:t>
            </a:r>
          </a:p>
          <a:p>
            <a:pPr marL="514350" indent="-514350">
              <a:buAutoNum type="arabicPeriod"/>
            </a:pPr>
            <a:r>
              <a:rPr lang="en-IN" sz="1700" dirty="0"/>
              <a:t>  Recieve message on client and display it. scrollToBottom etc... </a:t>
            </a:r>
          </a:p>
        </p:txBody>
      </p:sp>
    </p:spTree>
    <p:extLst>
      <p:ext uri="{BB962C8B-B14F-4D97-AF65-F5344CB8AC3E}">
        <p14:creationId xmlns:p14="http://schemas.microsoft.com/office/powerpoint/2010/main" val="321793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8DEE-8371-7A97-F46B-3B45CE1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Task 1: Create an NPM Project</a:t>
            </a:r>
            <a:endParaRPr lang="en-IN" sz="5400" dirty="0"/>
          </a:p>
        </p:txBody>
      </p:sp>
      <p:pic>
        <p:nvPicPr>
          <p:cNvPr id="26" name="Picture 4" descr="Colourful adhesive taps and pen on open notebook">
            <a:extLst>
              <a:ext uri="{FF2B5EF4-FFF2-40B4-BE49-F238E27FC236}">
                <a16:creationId xmlns:a16="http://schemas.microsoft.com/office/drawing/2014/main" id="{6563E27A-A1CF-D589-D723-63C6C16B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5437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BEA7346-4FE9-AFD8-2EAC-BF2F21B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Use the terminal to navigate to your desired project directory.</a:t>
            </a:r>
          </a:p>
          <a:p>
            <a:pPr marL="514350" indent="-514350">
              <a:buAutoNum type="arabicPeriod"/>
            </a:pPr>
            <a:r>
              <a:rPr lang="en-US" sz="2200" dirty="0"/>
              <a:t>Run npm init to create a new Node.js project. Follow the prompts to set up your project details.</a:t>
            </a:r>
          </a:p>
          <a:p>
            <a:pPr marL="514350" indent="-514350">
              <a:buAutoNum type="arabicPeriod"/>
            </a:pPr>
            <a:r>
              <a:rPr lang="en-US" sz="2200" dirty="0"/>
              <a:t>Review and update the package.json file with any necessary project dependencies.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457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8DEE-8371-7A97-F46B-3B45CE1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Task 2: Create Index, CSS, and JS</a:t>
            </a:r>
            <a:endParaRPr lang="en-IN" sz="5400" dirty="0"/>
          </a:p>
        </p:txBody>
      </p:sp>
      <p:pic>
        <p:nvPicPr>
          <p:cNvPr id="26" name="Picture 4" descr="Colourful adhesive taps and pen on open notebook">
            <a:extLst>
              <a:ext uri="{FF2B5EF4-FFF2-40B4-BE49-F238E27FC236}">
                <a16:creationId xmlns:a16="http://schemas.microsoft.com/office/drawing/2014/main" id="{6563E27A-A1CF-D589-D723-63C6C16B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5437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BEA7346-4FE9-AFD8-2EAC-BF2F21B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Files Create an index.html file for the chat application's frontend.</a:t>
            </a:r>
          </a:p>
          <a:p>
            <a:pPr marL="514350" indent="-514350">
              <a:buAutoNum type="arabicPeriod"/>
            </a:pPr>
            <a:r>
              <a:rPr lang="en-US" sz="2200" dirty="0"/>
              <a:t>Create a style.css file to define the application's styling.</a:t>
            </a:r>
          </a:p>
          <a:p>
            <a:pPr marL="514350" indent="-514350">
              <a:buAutoNum type="arabicPeriod"/>
            </a:pPr>
            <a:r>
              <a:rPr lang="en-US" sz="2200" dirty="0"/>
              <a:t>Create a client.js file to handle client-side JavaScript.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8948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8DEE-8371-7A97-F46B-3B45CE1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Task 3: Install Dependencies (Express and Nodemon)</a:t>
            </a:r>
            <a:endParaRPr lang="en-IN" sz="5400" dirty="0"/>
          </a:p>
        </p:txBody>
      </p:sp>
      <p:pic>
        <p:nvPicPr>
          <p:cNvPr id="26" name="Picture 4" descr="Colourful adhesive taps and pen on open notebook">
            <a:extLst>
              <a:ext uri="{FF2B5EF4-FFF2-40B4-BE49-F238E27FC236}">
                <a16:creationId xmlns:a16="http://schemas.microsoft.com/office/drawing/2014/main" id="{6563E27A-A1CF-D589-D723-63C6C16B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5437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BEA7346-4FE9-AFD8-2EAC-BF2F21B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npm install express</a:t>
            </a:r>
          </a:p>
          <a:p>
            <a:pPr marL="514350" indent="-514350">
              <a:buAutoNum type="arabicPeriod"/>
            </a:pPr>
            <a:r>
              <a:rPr lang="en-US" sz="2200" dirty="0"/>
              <a:t>npm install nodemon –D</a:t>
            </a:r>
          </a:p>
          <a:p>
            <a:pPr marL="514350" indent="-514350">
              <a:buAutoNum type="arabicPeriod"/>
            </a:pPr>
            <a:r>
              <a:rPr lang="en-US" sz="2200" dirty="0"/>
              <a:t>npm install socket.io</a:t>
            </a:r>
          </a:p>
          <a:p>
            <a:pPr marL="514350" indent="-514350">
              <a:buAutoNum type="arabicPeriod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8731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8DEE-8371-7A97-F46B-3B45CE1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Task 4: Create an Express Server (server.js)</a:t>
            </a:r>
            <a:endParaRPr lang="en-IN" sz="5400" dirty="0"/>
          </a:p>
        </p:txBody>
      </p:sp>
      <p:pic>
        <p:nvPicPr>
          <p:cNvPr id="26" name="Picture 4" descr="Colourful adhesive taps and pen on open notebook">
            <a:extLst>
              <a:ext uri="{FF2B5EF4-FFF2-40B4-BE49-F238E27FC236}">
                <a16:creationId xmlns:a16="http://schemas.microsoft.com/office/drawing/2014/main" id="{6563E27A-A1CF-D589-D723-63C6C16B4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5437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BEA7346-4FE9-AFD8-2EAC-BF2F21B5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Import the Express library and create an instance of an Express application in your server.js file.</a:t>
            </a:r>
          </a:p>
          <a:p>
            <a:pPr marL="514350" indent="-514350">
              <a:buAutoNum type="arabicPeriod"/>
            </a:pPr>
            <a:r>
              <a:rPr lang="en-US" sz="2200" dirty="0"/>
              <a:t>Set up basic routes, such as serving the HTML file and static assets like CSS and JavaScript.</a:t>
            </a:r>
          </a:p>
          <a:p>
            <a:pPr marL="514350" indent="-514350">
              <a:buAutoNum type="arabicPeriod"/>
            </a:pPr>
            <a:r>
              <a:rPr lang="en-US" sz="2200" dirty="0"/>
              <a:t>Start the server and listen on a specific port (e.g., 3000).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6308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1077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Real Time Chat Application</vt:lpstr>
      <vt:lpstr>Node.js: </vt:lpstr>
      <vt:lpstr>Socket.IO: </vt:lpstr>
      <vt:lpstr>ExprssJS </vt:lpstr>
      <vt:lpstr>Steps</vt:lpstr>
      <vt:lpstr>Task 1: Create an NPM Project</vt:lpstr>
      <vt:lpstr>Task 2: Create Index, CSS, and JS</vt:lpstr>
      <vt:lpstr>Task 3: Install Dependencies (Express and Nodemon)</vt:lpstr>
      <vt:lpstr>Task 4: Create an Express Server (server.js)</vt:lpstr>
      <vt:lpstr>Task 5: Install socket.io and Set It Up</vt:lpstr>
      <vt:lpstr>Task 6: Client Sends Messages (client.js)</vt:lpstr>
      <vt:lpstr>Task 8: Receive Messages on Server and Broadcast</vt:lpstr>
      <vt:lpstr>Task 8: Receive Messages on Client and Display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Chat Application</dc:title>
  <dc:creator>Anil Pandey</dc:creator>
  <cp:lastModifiedBy>Anil Pandey</cp:lastModifiedBy>
  <cp:revision>2</cp:revision>
  <dcterms:created xsi:type="dcterms:W3CDTF">2023-09-19T17:56:27Z</dcterms:created>
  <dcterms:modified xsi:type="dcterms:W3CDTF">2023-09-21T12:36:55Z</dcterms:modified>
</cp:coreProperties>
</file>