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09660-62CC-4A71-96DC-79DA1689D74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6F0999-5387-494C-ACA5-94D6FCED51DD}">
      <dgm:prSet phldrT="[Text]"/>
      <dgm:spPr/>
      <dgm:t>
        <a:bodyPr/>
        <a:lstStyle/>
        <a:p>
          <a:r>
            <a:rPr lang="en-IN" dirty="0"/>
            <a:t>Citizen Upload New Query</a:t>
          </a:r>
        </a:p>
      </dgm:t>
    </dgm:pt>
    <dgm:pt modelId="{542FE740-B759-4735-B332-6B5673C4BA19}" type="parTrans" cxnId="{7EA5CAAB-D0F1-4E90-B3A2-783BE4E8074C}">
      <dgm:prSet/>
      <dgm:spPr/>
      <dgm:t>
        <a:bodyPr/>
        <a:lstStyle/>
        <a:p>
          <a:endParaRPr lang="en-IN"/>
        </a:p>
      </dgm:t>
    </dgm:pt>
    <dgm:pt modelId="{47F4B347-C556-421E-8493-D914E0F3649F}" type="sibTrans" cxnId="{7EA5CAAB-D0F1-4E90-B3A2-783BE4E8074C}">
      <dgm:prSet/>
      <dgm:spPr/>
      <dgm:t>
        <a:bodyPr/>
        <a:lstStyle/>
        <a:p>
          <a:endParaRPr lang="en-IN"/>
        </a:p>
      </dgm:t>
    </dgm:pt>
    <dgm:pt modelId="{9D609404-810A-4E34-A196-E26B6A603FCA}">
      <dgm:prSet phldrT="[Text]"/>
      <dgm:spPr/>
      <dgm:t>
        <a:bodyPr/>
        <a:lstStyle/>
        <a:p>
          <a:r>
            <a:rPr lang="en-IN" dirty="0"/>
            <a:t>Query Verify By The Government’s Authority</a:t>
          </a:r>
        </a:p>
      </dgm:t>
    </dgm:pt>
    <dgm:pt modelId="{E80CB769-EE1F-473F-8C0D-C50D29924CFA}" type="parTrans" cxnId="{F4EB6F1C-ECB8-4D28-A212-DE6769D04109}">
      <dgm:prSet/>
      <dgm:spPr/>
      <dgm:t>
        <a:bodyPr/>
        <a:lstStyle/>
        <a:p>
          <a:endParaRPr lang="en-IN"/>
        </a:p>
      </dgm:t>
    </dgm:pt>
    <dgm:pt modelId="{3F06487A-17CF-4113-8A28-AF3044891B42}" type="sibTrans" cxnId="{F4EB6F1C-ECB8-4D28-A212-DE6769D04109}">
      <dgm:prSet/>
      <dgm:spPr/>
      <dgm:t>
        <a:bodyPr/>
        <a:lstStyle/>
        <a:p>
          <a:endParaRPr lang="en-IN"/>
        </a:p>
      </dgm:t>
    </dgm:pt>
    <dgm:pt modelId="{118C4671-9B7D-43C5-B22C-1D08D1723422}">
      <dgm:prSet phldrT="[Text]"/>
      <dgm:spPr/>
      <dgm:t>
        <a:bodyPr/>
        <a:lstStyle/>
        <a:p>
          <a:r>
            <a:rPr lang="en-US" dirty="0"/>
            <a:t>Now This Query Handed To The Maintenance Team</a:t>
          </a:r>
          <a:endParaRPr lang="en-IN" dirty="0"/>
        </a:p>
      </dgm:t>
    </dgm:pt>
    <dgm:pt modelId="{11F094A5-DD93-4330-9E16-C8B8BFDF77F0}" type="parTrans" cxnId="{686871E3-0E6A-40EB-8031-F4B14103FBD3}">
      <dgm:prSet/>
      <dgm:spPr/>
      <dgm:t>
        <a:bodyPr/>
        <a:lstStyle/>
        <a:p>
          <a:endParaRPr lang="en-IN"/>
        </a:p>
      </dgm:t>
    </dgm:pt>
    <dgm:pt modelId="{C22707B3-8264-433C-8B18-8097A4EFAF26}" type="sibTrans" cxnId="{686871E3-0E6A-40EB-8031-F4B14103FBD3}">
      <dgm:prSet/>
      <dgm:spPr/>
      <dgm:t>
        <a:bodyPr/>
        <a:lstStyle/>
        <a:p>
          <a:endParaRPr lang="en-IN"/>
        </a:p>
      </dgm:t>
    </dgm:pt>
    <dgm:pt modelId="{F9DCCEB7-CCB8-43F0-B9E6-13E606FECD60}">
      <dgm:prSet phldrT="[Text]"/>
      <dgm:spPr/>
      <dgm:t>
        <a:bodyPr/>
        <a:lstStyle/>
        <a:p>
          <a:r>
            <a:rPr lang="en-IN" dirty="0"/>
            <a:t>Maintenance Team Work On These Queries</a:t>
          </a:r>
        </a:p>
      </dgm:t>
    </dgm:pt>
    <dgm:pt modelId="{B1E4DFB2-A140-4E49-8190-8A6BAB4DAF75}" type="parTrans" cxnId="{2CD00EBB-5DFF-484F-8A95-17033BB7A61C}">
      <dgm:prSet/>
      <dgm:spPr/>
      <dgm:t>
        <a:bodyPr/>
        <a:lstStyle/>
        <a:p>
          <a:endParaRPr lang="en-IN"/>
        </a:p>
      </dgm:t>
    </dgm:pt>
    <dgm:pt modelId="{66C30543-13DF-4671-B127-8236CF451A04}" type="sibTrans" cxnId="{2CD00EBB-5DFF-484F-8A95-17033BB7A61C}">
      <dgm:prSet/>
      <dgm:spPr/>
      <dgm:t>
        <a:bodyPr/>
        <a:lstStyle/>
        <a:p>
          <a:endParaRPr lang="en-IN"/>
        </a:p>
      </dgm:t>
    </dgm:pt>
    <dgm:pt modelId="{6E774E9A-EE0D-428F-A75F-CB2A31DD6638}">
      <dgm:prSet phldrT="[Text]"/>
      <dgm:spPr/>
      <dgm:t>
        <a:bodyPr/>
        <a:lstStyle/>
        <a:p>
          <a:r>
            <a:rPr lang="en-IN" dirty="0"/>
            <a:t>Query Has Been Solved</a:t>
          </a:r>
        </a:p>
      </dgm:t>
    </dgm:pt>
    <dgm:pt modelId="{12DA36A4-2399-4A61-A7D9-C4D67DD120CB}" type="parTrans" cxnId="{7D36B467-8E70-457E-AA1E-34B8B67CA53B}">
      <dgm:prSet/>
      <dgm:spPr/>
      <dgm:t>
        <a:bodyPr/>
        <a:lstStyle/>
        <a:p>
          <a:endParaRPr lang="en-IN"/>
        </a:p>
      </dgm:t>
    </dgm:pt>
    <dgm:pt modelId="{7224000D-6D10-477D-8C46-FFC964512A09}" type="sibTrans" cxnId="{7D36B467-8E70-457E-AA1E-34B8B67CA53B}">
      <dgm:prSet/>
      <dgm:spPr/>
      <dgm:t>
        <a:bodyPr/>
        <a:lstStyle/>
        <a:p>
          <a:endParaRPr lang="en-IN"/>
        </a:p>
      </dgm:t>
    </dgm:pt>
    <dgm:pt modelId="{AD8B38E6-4727-407B-919D-298200A5B8C3}" type="pres">
      <dgm:prSet presAssocID="{C2609660-62CC-4A71-96DC-79DA1689D742}" presName="Name0" presStyleCnt="0">
        <dgm:presLayoutVars>
          <dgm:dir/>
          <dgm:resizeHandles val="exact"/>
        </dgm:presLayoutVars>
      </dgm:prSet>
      <dgm:spPr/>
    </dgm:pt>
    <dgm:pt modelId="{EFED670A-B0BF-4DE1-9B47-9C63FA67AA43}" type="pres">
      <dgm:prSet presAssocID="{C2609660-62CC-4A71-96DC-79DA1689D742}" presName="cycle" presStyleCnt="0"/>
      <dgm:spPr/>
    </dgm:pt>
    <dgm:pt modelId="{09ECC10D-16ED-48CA-ABDD-2B7617B5DF79}" type="pres">
      <dgm:prSet presAssocID="{F26F0999-5387-494C-ACA5-94D6FCED51DD}" presName="nodeFirstNode" presStyleLbl="node1" presStyleIdx="0" presStyleCnt="5">
        <dgm:presLayoutVars>
          <dgm:bulletEnabled val="1"/>
        </dgm:presLayoutVars>
      </dgm:prSet>
      <dgm:spPr/>
    </dgm:pt>
    <dgm:pt modelId="{88EAD3A7-B3DA-4FEB-8BAB-8062638C66EB}" type="pres">
      <dgm:prSet presAssocID="{47F4B347-C556-421E-8493-D914E0F3649F}" presName="sibTransFirstNode" presStyleLbl="bgShp" presStyleIdx="0" presStyleCnt="1"/>
      <dgm:spPr/>
    </dgm:pt>
    <dgm:pt modelId="{273216B2-500D-45A2-989C-E2C9FBA4C860}" type="pres">
      <dgm:prSet presAssocID="{9D609404-810A-4E34-A196-E26B6A603FCA}" presName="nodeFollowingNodes" presStyleLbl="node1" presStyleIdx="1" presStyleCnt="5">
        <dgm:presLayoutVars>
          <dgm:bulletEnabled val="1"/>
        </dgm:presLayoutVars>
      </dgm:prSet>
      <dgm:spPr/>
    </dgm:pt>
    <dgm:pt modelId="{A1E89B9A-014E-4D3F-865D-DD238D46E4A1}" type="pres">
      <dgm:prSet presAssocID="{118C4671-9B7D-43C5-B22C-1D08D1723422}" presName="nodeFollowingNodes" presStyleLbl="node1" presStyleIdx="2" presStyleCnt="5">
        <dgm:presLayoutVars>
          <dgm:bulletEnabled val="1"/>
        </dgm:presLayoutVars>
      </dgm:prSet>
      <dgm:spPr/>
    </dgm:pt>
    <dgm:pt modelId="{A1D8AD5C-F084-4128-A7C5-13CE7A216E0C}" type="pres">
      <dgm:prSet presAssocID="{F9DCCEB7-CCB8-43F0-B9E6-13E606FECD60}" presName="nodeFollowingNodes" presStyleLbl="node1" presStyleIdx="3" presStyleCnt="5">
        <dgm:presLayoutVars>
          <dgm:bulletEnabled val="1"/>
        </dgm:presLayoutVars>
      </dgm:prSet>
      <dgm:spPr/>
    </dgm:pt>
    <dgm:pt modelId="{C882F8F1-9715-4C97-B4C7-E79F33168A6C}" type="pres">
      <dgm:prSet presAssocID="{6E774E9A-EE0D-428F-A75F-CB2A31DD663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45E0511B-7BBD-4412-9560-658C326E4470}" type="presOf" srcId="{C2609660-62CC-4A71-96DC-79DA1689D742}" destId="{AD8B38E6-4727-407B-919D-298200A5B8C3}" srcOrd="0" destOrd="0" presId="urn:microsoft.com/office/officeart/2005/8/layout/cycle3"/>
    <dgm:cxn modelId="{F4EB6F1C-ECB8-4D28-A212-DE6769D04109}" srcId="{C2609660-62CC-4A71-96DC-79DA1689D742}" destId="{9D609404-810A-4E34-A196-E26B6A603FCA}" srcOrd="1" destOrd="0" parTransId="{E80CB769-EE1F-473F-8C0D-C50D29924CFA}" sibTransId="{3F06487A-17CF-4113-8A28-AF3044891B42}"/>
    <dgm:cxn modelId="{A17F7922-3A8B-466A-BA05-330D28A3A851}" type="presOf" srcId="{F26F0999-5387-494C-ACA5-94D6FCED51DD}" destId="{09ECC10D-16ED-48CA-ABDD-2B7617B5DF79}" srcOrd="0" destOrd="0" presId="urn:microsoft.com/office/officeart/2005/8/layout/cycle3"/>
    <dgm:cxn modelId="{8AB76734-B941-4315-B908-6CA0A14923DD}" type="presOf" srcId="{6E774E9A-EE0D-428F-A75F-CB2A31DD6638}" destId="{C882F8F1-9715-4C97-B4C7-E79F33168A6C}" srcOrd="0" destOrd="0" presId="urn:microsoft.com/office/officeart/2005/8/layout/cycle3"/>
    <dgm:cxn modelId="{EADDD334-3423-4BF5-98FB-BF914DF5528A}" type="presOf" srcId="{47F4B347-C556-421E-8493-D914E0F3649F}" destId="{88EAD3A7-B3DA-4FEB-8BAB-8062638C66EB}" srcOrd="0" destOrd="0" presId="urn:microsoft.com/office/officeart/2005/8/layout/cycle3"/>
    <dgm:cxn modelId="{7D36B467-8E70-457E-AA1E-34B8B67CA53B}" srcId="{C2609660-62CC-4A71-96DC-79DA1689D742}" destId="{6E774E9A-EE0D-428F-A75F-CB2A31DD6638}" srcOrd="4" destOrd="0" parTransId="{12DA36A4-2399-4A61-A7D9-C4D67DD120CB}" sibTransId="{7224000D-6D10-477D-8C46-FFC964512A09}"/>
    <dgm:cxn modelId="{5F0DF56C-73D1-4ACB-8B03-58272599FA2F}" type="presOf" srcId="{118C4671-9B7D-43C5-B22C-1D08D1723422}" destId="{A1E89B9A-014E-4D3F-865D-DD238D46E4A1}" srcOrd="0" destOrd="0" presId="urn:microsoft.com/office/officeart/2005/8/layout/cycle3"/>
    <dgm:cxn modelId="{16AE1E4F-B8A8-4FE0-8A7C-3E181F0DA712}" type="presOf" srcId="{9D609404-810A-4E34-A196-E26B6A603FCA}" destId="{273216B2-500D-45A2-989C-E2C9FBA4C860}" srcOrd="0" destOrd="0" presId="urn:microsoft.com/office/officeart/2005/8/layout/cycle3"/>
    <dgm:cxn modelId="{6E2ECD4F-F8D8-4701-B49A-0A82A9C5381E}" type="presOf" srcId="{F9DCCEB7-CCB8-43F0-B9E6-13E606FECD60}" destId="{A1D8AD5C-F084-4128-A7C5-13CE7A216E0C}" srcOrd="0" destOrd="0" presId="urn:microsoft.com/office/officeart/2005/8/layout/cycle3"/>
    <dgm:cxn modelId="{7EA5CAAB-D0F1-4E90-B3A2-783BE4E8074C}" srcId="{C2609660-62CC-4A71-96DC-79DA1689D742}" destId="{F26F0999-5387-494C-ACA5-94D6FCED51DD}" srcOrd="0" destOrd="0" parTransId="{542FE740-B759-4735-B332-6B5673C4BA19}" sibTransId="{47F4B347-C556-421E-8493-D914E0F3649F}"/>
    <dgm:cxn modelId="{2CD00EBB-5DFF-484F-8A95-17033BB7A61C}" srcId="{C2609660-62CC-4A71-96DC-79DA1689D742}" destId="{F9DCCEB7-CCB8-43F0-B9E6-13E606FECD60}" srcOrd="3" destOrd="0" parTransId="{B1E4DFB2-A140-4E49-8190-8A6BAB4DAF75}" sibTransId="{66C30543-13DF-4671-B127-8236CF451A04}"/>
    <dgm:cxn modelId="{686871E3-0E6A-40EB-8031-F4B14103FBD3}" srcId="{C2609660-62CC-4A71-96DC-79DA1689D742}" destId="{118C4671-9B7D-43C5-B22C-1D08D1723422}" srcOrd="2" destOrd="0" parTransId="{11F094A5-DD93-4330-9E16-C8B8BFDF77F0}" sibTransId="{C22707B3-8264-433C-8B18-8097A4EFAF26}"/>
    <dgm:cxn modelId="{66D4C7E5-9C25-4D08-BF06-718F637FDBDD}" type="presParOf" srcId="{AD8B38E6-4727-407B-919D-298200A5B8C3}" destId="{EFED670A-B0BF-4DE1-9B47-9C63FA67AA43}" srcOrd="0" destOrd="0" presId="urn:microsoft.com/office/officeart/2005/8/layout/cycle3"/>
    <dgm:cxn modelId="{B4C9A9BD-1E4A-453A-AE1B-A66071AD5604}" type="presParOf" srcId="{EFED670A-B0BF-4DE1-9B47-9C63FA67AA43}" destId="{09ECC10D-16ED-48CA-ABDD-2B7617B5DF79}" srcOrd="0" destOrd="0" presId="urn:microsoft.com/office/officeart/2005/8/layout/cycle3"/>
    <dgm:cxn modelId="{EC097B59-8C9A-466D-AA2E-9C074215F427}" type="presParOf" srcId="{EFED670A-B0BF-4DE1-9B47-9C63FA67AA43}" destId="{88EAD3A7-B3DA-4FEB-8BAB-8062638C66EB}" srcOrd="1" destOrd="0" presId="urn:microsoft.com/office/officeart/2005/8/layout/cycle3"/>
    <dgm:cxn modelId="{B117B6CC-B5FD-431E-8006-D1001A931949}" type="presParOf" srcId="{EFED670A-B0BF-4DE1-9B47-9C63FA67AA43}" destId="{273216B2-500D-45A2-989C-E2C9FBA4C860}" srcOrd="2" destOrd="0" presId="urn:microsoft.com/office/officeart/2005/8/layout/cycle3"/>
    <dgm:cxn modelId="{6895F73F-FB14-4712-808D-E97BA7DD3027}" type="presParOf" srcId="{EFED670A-B0BF-4DE1-9B47-9C63FA67AA43}" destId="{A1E89B9A-014E-4D3F-865D-DD238D46E4A1}" srcOrd="3" destOrd="0" presId="urn:microsoft.com/office/officeart/2005/8/layout/cycle3"/>
    <dgm:cxn modelId="{DB13A41F-6ED4-4948-A312-A3DED227466F}" type="presParOf" srcId="{EFED670A-B0BF-4DE1-9B47-9C63FA67AA43}" destId="{A1D8AD5C-F084-4128-A7C5-13CE7A216E0C}" srcOrd="4" destOrd="0" presId="urn:microsoft.com/office/officeart/2005/8/layout/cycle3"/>
    <dgm:cxn modelId="{B37E211D-E0D3-4D77-835E-600B77A8B88C}" type="presParOf" srcId="{EFED670A-B0BF-4DE1-9B47-9C63FA67AA43}" destId="{C882F8F1-9715-4C97-B4C7-E79F33168A6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AD3A7-B3DA-4FEB-8BAB-8062638C66EB}">
      <dsp:nvSpPr>
        <dsp:cNvPr id="0" name=""/>
        <dsp:cNvSpPr/>
      </dsp:nvSpPr>
      <dsp:spPr>
        <a:xfrm>
          <a:off x="1374164" y="-32039"/>
          <a:ext cx="5379671" cy="5379671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CC10D-16ED-48CA-ABDD-2B7617B5DF79}">
      <dsp:nvSpPr>
        <dsp:cNvPr id="0" name=""/>
        <dsp:cNvSpPr/>
      </dsp:nvSpPr>
      <dsp:spPr>
        <a:xfrm>
          <a:off x="2799953" y="2274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Citizen Upload New Query</a:t>
          </a:r>
        </a:p>
      </dsp:txBody>
      <dsp:txXfrm>
        <a:off x="2861659" y="63980"/>
        <a:ext cx="2404681" cy="1140634"/>
      </dsp:txXfrm>
    </dsp:sp>
    <dsp:sp modelId="{273216B2-500D-45A2-989C-E2C9FBA4C860}">
      <dsp:nvSpPr>
        <dsp:cNvPr id="0" name=""/>
        <dsp:cNvSpPr/>
      </dsp:nvSpPr>
      <dsp:spPr>
        <a:xfrm>
          <a:off x="4981774" y="1587460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Query Verify By The Government’s Authority</a:t>
          </a:r>
        </a:p>
      </dsp:txBody>
      <dsp:txXfrm>
        <a:off x="5043480" y="1649166"/>
        <a:ext cx="2404681" cy="1140634"/>
      </dsp:txXfrm>
    </dsp:sp>
    <dsp:sp modelId="{A1E89B9A-014E-4D3F-865D-DD238D46E4A1}">
      <dsp:nvSpPr>
        <dsp:cNvPr id="0" name=""/>
        <dsp:cNvSpPr/>
      </dsp:nvSpPr>
      <dsp:spPr>
        <a:xfrm>
          <a:off x="4148393" y="4152345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Now This Query Handed To The Maintenance Team</a:t>
          </a:r>
          <a:endParaRPr lang="en-IN" sz="2200" kern="1200" dirty="0"/>
        </a:p>
      </dsp:txBody>
      <dsp:txXfrm>
        <a:off x="4210099" y="4214051"/>
        <a:ext cx="2404681" cy="1140634"/>
      </dsp:txXfrm>
    </dsp:sp>
    <dsp:sp modelId="{A1D8AD5C-F084-4128-A7C5-13CE7A216E0C}">
      <dsp:nvSpPr>
        <dsp:cNvPr id="0" name=""/>
        <dsp:cNvSpPr/>
      </dsp:nvSpPr>
      <dsp:spPr>
        <a:xfrm>
          <a:off x="1451513" y="4152345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Maintenance Team Work On These Queries</a:t>
          </a:r>
        </a:p>
      </dsp:txBody>
      <dsp:txXfrm>
        <a:off x="1513219" y="4214051"/>
        <a:ext cx="2404681" cy="1140634"/>
      </dsp:txXfrm>
    </dsp:sp>
    <dsp:sp modelId="{C882F8F1-9715-4C97-B4C7-E79F33168A6C}">
      <dsp:nvSpPr>
        <dsp:cNvPr id="0" name=""/>
        <dsp:cNvSpPr/>
      </dsp:nvSpPr>
      <dsp:spPr>
        <a:xfrm>
          <a:off x="618131" y="1587460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Query Has Been Solved</a:t>
          </a:r>
        </a:p>
      </dsp:txBody>
      <dsp:txXfrm>
        <a:off x="679837" y="1649166"/>
        <a:ext cx="2404681" cy="1140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AE07-AB88-416E-BB6E-B5B974727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AE970-2BF6-41FA-B808-C0C176FC4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18C1B2-BF40-4ABF-9730-197949FD1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3357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213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{0B0B25BC-0D3D-4243-A73B-63F9CEBBF206}tf03457452</Template>
  <TotalTime>9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parmar</dc:creator>
  <cp:lastModifiedBy>anil parmar</cp:lastModifiedBy>
  <cp:revision>1</cp:revision>
  <dcterms:created xsi:type="dcterms:W3CDTF">2020-11-17T10:10:39Z</dcterms:created>
  <dcterms:modified xsi:type="dcterms:W3CDTF">2020-11-17T10:20:37Z</dcterms:modified>
</cp:coreProperties>
</file>