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9144000" cy="5143500" type="screen16x9"/>
  <p:notesSz cx="6858000" cy="9144000"/>
  <p:embeddedFontLst>
    <p:embeddedFont>
      <p:font typeface="Economica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Open Sans" panose="020B0604020202020204" charset="0"/>
      <p:regular r:id="rId41"/>
      <p:bold r:id="rId42"/>
      <p:italic r:id="rId43"/>
      <p:boldItalic r:id="rId4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64548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32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095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58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550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888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07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668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374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148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661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50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43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792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114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721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453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0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87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978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721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302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81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92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58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http://ngcordova.com/docs/plugins/facebook/</a:t>
            </a:r>
          </a:p>
        </p:txBody>
      </p:sp>
    </p:spTree>
    <p:extLst>
      <p:ext uri="{BB962C8B-B14F-4D97-AF65-F5344CB8AC3E}">
        <p14:creationId xmlns:p14="http://schemas.microsoft.com/office/powerpoint/2010/main" val="176226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01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01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3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9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95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" name="Shape 10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" name="Shape 16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yslow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etfirebug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firebase.com/libs/angularfire/2.0.2/angularfire.min.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ngcordov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2694450" y="1141650"/>
            <a:ext cx="3696900" cy="198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dirty="0"/>
              <a:t>Tutorial 7</a:t>
            </a:r>
          </a:p>
          <a:p>
            <a:pPr rtl="0">
              <a:spcBef>
                <a:spcPts val="0"/>
              </a:spcBef>
              <a:buNone/>
            </a:pPr>
            <a:r>
              <a:rPr lang="en-GB" sz="3600" b="1" dirty="0"/>
              <a:t>Advanced Ionic</a:t>
            </a:r>
          </a:p>
          <a:p>
            <a:pPr>
              <a:spcBef>
                <a:spcPts val="0"/>
              </a:spcBef>
              <a:buNone/>
            </a:pPr>
            <a:r>
              <a:rPr lang="en-GB" sz="3600" b="1" dirty="0"/>
              <a:t>Performance Testing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2712900" y="3268975"/>
            <a:ext cx="3660000" cy="70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CS551 Advanced Software Engineering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479975" y="3958225"/>
            <a:ext cx="6400500" cy="50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baseline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UMKC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91350"/>
            <a:ext cx="8520599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app.js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822050"/>
            <a:ext cx="8520599" cy="387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Firebase validation and registration: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33" y="1241319"/>
            <a:ext cx="7497221" cy="36390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101475"/>
            <a:ext cx="8520599" cy="71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app.js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811875"/>
            <a:ext cx="8520599" cy="401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Taking picture and uploading in Firebase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2" y="1254641"/>
            <a:ext cx="8803759" cy="368631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60900"/>
            <a:ext cx="8520599" cy="66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templates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608925"/>
            <a:ext cx="8520599" cy="41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Create ‘firebase.html’ in templates folder.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424" y="1199624"/>
            <a:ext cx="6094775" cy="29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274100" y="206750"/>
            <a:ext cx="8520599" cy="69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ImageApp - Secure.html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984425"/>
            <a:ext cx="8520599" cy="35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Create secure.html in templates folder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99" y="1468800"/>
            <a:ext cx="7587750" cy="301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Execution: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52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ionic build android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ionic run android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25" y="2014850"/>
            <a:ext cx="3836625" cy="27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225" y="339675"/>
            <a:ext cx="2511099" cy="446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250" y="339662"/>
            <a:ext cx="2511099" cy="446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111625"/>
            <a:ext cx="8520599" cy="62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Firebase storage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990475"/>
            <a:ext cx="8520599" cy="352405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Deployment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281600" y="1147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400"/>
              <a:t>Once you build your application </a:t>
            </a:r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an apk file will be created in your </a:t>
            </a:r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application build folder.</a:t>
            </a:r>
          </a:p>
          <a:p>
            <a:pPr rtl="0">
              <a:spcBef>
                <a:spcPts val="0"/>
              </a:spcBef>
              <a:buNone/>
            </a:pPr>
            <a:r>
              <a:rPr lang="en-GB" sz="1400" b="1"/>
              <a:t>Appname\platforms\android\build\outputs\apk</a:t>
            </a:r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Copy the apk file to your android device</a:t>
            </a:r>
          </a:p>
          <a:p>
            <a:pPr>
              <a:spcBef>
                <a:spcPts val="0"/>
              </a:spcBef>
              <a:buNone/>
            </a:pPr>
            <a:r>
              <a:rPr lang="en-GB" sz="1400"/>
              <a:t>and install the application for deployment.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950" y="857775"/>
            <a:ext cx="3326374" cy="34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More.. Plugins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http://ngcordova.com/docs/plugins/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Performance Testing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YSlow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Firebug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Topics to cover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Plugins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Performance Testing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YSlow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599" cy="38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http://yslow.org/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100" y="108925"/>
            <a:ext cx="5587899" cy="47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6916300" y="792550"/>
            <a:ext cx="1871699" cy="603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40250" y="2882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YSlow Analyzer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40250" y="1068050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YSlow is a tool that analyzes web pages and suggests ways to improve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performance and user experience based on a set of rules.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1)Run your application and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click on Yslow extension.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2)Yslow pane will open. Click 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on “Run Test”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475" y="2275500"/>
            <a:ext cx="4606075" cy="22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84000" y="458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YSlow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99" y="857600"/>
            <a:ext cx="7962349" cy="4089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 rot="10800000">
            <a:off x="7391150" y="680850"/>
            <a:ext cx="955199" cy="408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6456475" y="392300"/>
            <a:ext cx="3987300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Yslow extension</a:t>
            </a:r>
          </a:p>
        </p:txBody>
      </p:sp>
      <p:sp>
        <p:nvSpPr>
          <p:cNvPr id="210" name="Shape 210"/>
          <p:cNvSpPr/>
          <p:nvPr/>
        </p:nvSpPr>
        <p:spPr>
          <a:xfrm>
            <a:off x="1133000" y="4335850"/>
            <a:ext cx="816900" cy="33929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Yslow - Run test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25" y="1225225"/>
            <a:ext cx="8444626" cy="369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545325" y="2962250"/>
            <a:ext cx="1843800" cy="402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389125" y="3565325"/>
            <a:ext cx="1968599" cy="228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0" name="Shape 220"/>
          <p:cNvCxnSpPr/>
          <p:nvPr/>
        </p:nvCxnSpPr>
        <p:spPr>
          <a:xfrm rot="10800000" flipH="1">
            <a:off x="1903975" y="2407624"/>
            <a:ext cx="887400" cy="568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1" name="Shape 221"/>
          <p:cNvSpPr txBox="1"/>
          <p:nvPr/>
        </p:nvSpPr>
        <p:spPr>
          <a:xfrm>
            <a:off x="2437650" y="2123325"/>
            <a:ext cx="3992699" cy="46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Grade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477350" y="2547775"/>
            <a:ext cx="3992699" cy="46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Suggestions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 flipH="1">
            <a:off x="3137750" y="2865124"/>
            <a:ext cx="679500" cy="679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63450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YSlow - Performance Statistics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50" y="1149150"/>
            <a:ext cx="8469199" cy="34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269150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Firebug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263175" y="1100450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http://getfirebug.com/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Firebug integrates with Firefox to put a wealth of web development tools at your fingertips while you browse. You can edit, debug, and monitor CSS, HTML, and JavaScript live in any web page.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The firebug tool will automatically show us if there are any errors in the JavaScript, CSS or HTML code. It also displays any errors in request URL’s or XHR requests.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Firebug - Install for Firefox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        </a:t>
            </a:r>
            <a:endParaRPr dirty="0"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1147225"/>
            <a:ext cx="8332250" cy="34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6283425" y="1926800"/>
            <a:ext cx="2104499" cy="941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1634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Firebug - Add Extension to Firefox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  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75" y="1096550"/>
            <a:ext cx="7611274" cy="374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2430775" y="3371225"/>
            <a:ext cx="1296299" cy="492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77025" y="8717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Firebug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53300" y="76077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Run your application in the browser and click on firebug extension.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75" y="1189300"/>
            <a:ext cx="7499350" cy="38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Firebug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Firebug displays any errors in the HTML, Javascript, CSS in the console pane. 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00" y="2095050"/>
            <a:ext cx="8041775" cy="21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Plugins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-GB"/>
              <a:t>Camera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800">
                <a:solidFill>
                  <a:srgbClr val="7F6000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Inclusion of Plugins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dirty="0"/>
              <a:t>ionic start </a:t>
            </a:r>
            <a:r>
              <a:rPr lang="en-GB" sz="1200" dirty="0" err="1"/>
              <a:t>ImageApp</a:t>
            </a:r>
            <a:r>
              <a:rPr lang="en-GB" sz="1200" dirty="0"/>
              <a:t> blank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dirty="0"/>
              <a:t>cd </a:t>
            </a:r>
            <a:r>
              <a:rPr lang="en-GB" sz="1200" dirty="0" err="1"/>
              <a:t>ImageApp</a:t>
            </a:r>
            <a:endParaRPr lang="en-GB" sz="12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dirty="0"/>
              <a:t>ionic platform add android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dirty="0" err="1"/>
              <a:t>cordova</a:t>
            </a:r>
            <a:r>
              <a:rPr lang="en-GB" sz="1200" dirty="0"/>
              <a:t> plugin add </a:t>
            </a:r>
            <a:r>
              <a:rPr lang="en-GB" sz="1200" dirty="0" err="1"/>
              <a:t>cordova</a:t>
            </a:r>
            <a:r>
              <a:rPr lang="en-GB" sz="1200" dirty="0"/>
              <a:t>-plugin-camera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Download Firebase </a:t>
            </a:r>
            <a:r>
              <a:rPr lang="en-GB" sz="1100" dirty="0" err="1">
                <a:latin typeface="Arial"/>
                <a:ea typeface="Arial"/>
                <a:cs typeface="Arial"/>
                <a:sym typeface="Arial"/>
              </a:rPr>
              <a:t>Angularfire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, Firebase Javascript </a:t>
            </a:r>
            <a:r>
              <a:rPr lang="en-GB" sz="1100" dirty="0" err="1"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and Cordova from below </a:t>
            </a:r>
            <a:r>
              <a:rPr lang="en-GB" sz="1100" dirty="0" err="1">
                <a:latin typeface="Arial"/>
                <a:ea typeface="Arial"/>
                <a:cs typeface="Arial"/>
                <a:sym typeface="Arial"/>
              </a:rPr>
              <a:t>url’s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buSzPct val="122222"/>
            </a:pPr>
            <a:r>
              <a:rPr lang="en-GB" sz="9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n-GB" sz="900" u="sng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GB" sz="9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="https://www.gstatic.com/firebasejs/3.3.0/firebase.js</a:t>
            </a:r>
          </a:p>
          <a:p>
            <a:pPr lvl="0">
              <a:buSzPct val="122222"/>
            </a:pPr>
            <a:r>
              <a:rPr lang="en-GB" sz="9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https://cdn.firebase.com/libs/angularfire/2.0.2/angularfire.min.js</a:t>
            </a:r>
            <a:endParaRPr lang="en-GB" sz="900" u="sng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ct val="122222"/>
            </a:pPr>
            <a:r>
              <a:rPr lang="en-GB" sz="9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http://ngcordova.com/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ionic build android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ionic run android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-GB"/>
              <a:t>ImageApp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Copy and import angular.min.js, firebase.js and ng-cordova.min.js(downloads/ng-cordova-master/dist/) to your project.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754" y="2045635"/>
            <a:ext cx="18383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957905"/>
            <a:ext cx="5982984" cy="26993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526" y="3079097"/>
            <a:ext cx="2977116" cy="5253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526" y="3604436"/>
            <a:ext cx="2977116" cy="8080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71100" y="9267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Firebase: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u="sng" dirty="0">
                <a:solidFill>
                  <a:schemeClr val="hlink"/>
                </a:solidFill>
                <a:hlinkClick r:id="rId3"/>
              </a:rPr>
              <a:t>https://console.firebase.google.com/</a:t>
            </a:r>
            <a:endParaRPr lang="en-GB" u="sng" dirty="0">
              <a:solidFill>
                <a:schemeClr val="hlink"/>
              </a:solidFill>
            </a:endParaRPr>
          </a:p>
          <a:p>
            <a:r>
              <a:rPr lang="en-GB" dirty="0"/>
              <a:t>Creating App : 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967022"/>
            <a:ext cx="8332570" cy="263559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133250"/>
            <a:ext cx="8520599" cy="66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-GB"/>
              <a:t>Firebase dashboard: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801750"/>
            <a:ext cx="8520599" cy="377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Dashboard contains your app information.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8437"/>
            <a:ext cx="8520599" cy="323700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-GB"/>
              <a:t>Firebase Rules: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Creating rules for your firebase: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50" y="1990700"/>
            <a:ext cx="6302224" cy="215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>
            <a:off x="5683275" y="3379525"/>
            <a:ext cx="1572899" cy="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7307075" y="3085200"/>
            <a:ext cx="1525200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Restricting other users to access your data.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6" y="1643014"/>
            <a:ext cx="8888065" cy="2000529"/>
          </a:xfrm>
          <a:prstGeom prst="rect">
            <a:avLst/>
          </a:prstGeom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-GB"/>
              <a:t>ImageApp - app.js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cxnSp>
        <p:nvCxnSpPr>
          <p:cNvPr id="117" name="Shape 117"/>
          <p:cNvCxnSpPr>
            <a:stCxn id="3" idx="3"/>
          </p:cNvCxnSpPr>
          <p:nvPr/>
        </p:nvCxnSpPr>
        <p:spPr>
          <a:xfrm flipV="1">
            <a:off x="5720316" y="1382400"/>
            <a:ext cx="1625508" cy="492136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7345825" y="1225225"/>
            <a:ext cx="1395299" cy="6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dependencies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8623" y="1745371"/>
            <a:ext cx="2381693" cy="258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398</Words>
  <Application>Microsoft Office PowerPoint</Application>
  <PresentationFormat>On-screen Show (16:9)</PresentationFormat>
  <Paragraphs>91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Courier New</vt:lpstr>
      <vt:lpstr>Economica</vt:lpstr>
      <vt:lpstr>Arial</vt:lpstr>
      <vt:lpstr>Calibri</vt:lpstr>
      <vt:lpstr>Open Sans</vt:lpstr>
      <vt:lpstr>luxe</vt:lpstr>
      <vt:lpstr>Tutorial 7 Advanced Ionic Performance Testing</vt:lpstr>
      <vt:lpstr>Topics to cover</vt:lpstr>
      <vt:lpstr>Plugins</vt:lpstr>
      <vt:lpstr>Inclusion of Plugins</vt:lpstr>
      <vt:lpstr>ImageApp</vt:lpstr>
      <vt:lpstr>Firebase:</vt:lpstr>
      <vt:lpstr>Firebase dashboard:</vt:lpstr>
      <vt:lpstr>Firebase Rules:</vt:lpstr>
      <vt:lpstr>ImageApp - app.js</vt:lpstr>
      <vt:lpstr>app.js</vt:lpstr>
      <vt:lpstr>app.js</vt:lpstr>
      <vt:lpstr>templates</vt:lpstr>
      <vt:lpstr>ImageApp - Secure.html</vt:lpstr>
      <vt:lpstr>Execution:</vt:lpstr>
      <vt:lpstr>PowerPoint Presentation</vt:lpstr>
      <vt:lpstr>Firebase storage </vt:lpstr>
      <vt:lpstr>Deployment</vt:lpstr>
      <vt:lpstr>More.. Plugins</vt:lpstr>
      <vt:lpstr>Performance Testing</vt:lpstr>
      <vt:lpstr>YSlow</vt:lpstr>
      <vt:lpstr>YSlow Analyzer</vt:lpstr>
      <vt:lpstr>YSlow</vt:lpstr>
      <vt:lpstr>Yslow - Run test</vt:lpstr>
      <vt:lpstr>YSlow - Performance Statistics</vt:lpstr>
      <vt:lpstr>Firebug</vt:lpstr>
      <vt:lpstr>Firebug - Install for Firefox</vt:lpstr>
      <vt:lpstr>Firebug - Add Extension to Firefox</vt:lpstr>
      <vt:lpstr>Firebug</vt:lpstr>
      <vt:lpstr>Firebug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6 Advanced Ionic Performance Testing</dc:title>
  <dc:creator>Sravani P</dc:creator>
  <cp:lastModifiedBy>Marmik Patel</cp:lastModifiedBy>
  <cp:revision>12</cp:revision>
  <dcterms:modified xsi:type="dcterms:W3CDTF">2016-10-06T07:42:53Z</dcterms:modified>
</cp:coreProperties>
</file>