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81" r:id="rId18"/>
    <p:sldId id="282" r:id="rId19"/>
  </p:sldIdLst>
  <p:sldSz cx="9144000" cy="6858000" type="screen4x3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3874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9129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8428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0802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3306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9561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000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895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184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7568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8491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8480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651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411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410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221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9623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597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781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1" y="1008933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49" y="4355669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925673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4155439"/>
            <a:ext cx="3054600" cy="935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742950" marR="0" lvl="1" indent="69850" algn="l" rtl="0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1143000" marR="0" lvl="2" indent="76200" algn="l" rtl="0">
              <a:lnSpc>
                <a:spcPct val="115000"/>
              </a:lnSpc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600200" marR="0" lvl="3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2057400" marR="0" lvl="4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514600" marR="0" lvl="5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971800" marR="0" lvl="6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429000" marR="0" lvl="7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886200" marR="0" lvl="8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898" cy="4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898" cy="4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3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1865866"/>
            <a:ext cx="2807999" cy="371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798" cy="5454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198" cy="23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Economica"/>
              <a:buNone/>
              <a:defRPr sz="4200" b="0" i="0" u="none" strike="noStrike" cap="non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198" cy="20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9500" y="5625232"/>
            <a:ext cx="5998800" cy="79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276166"/>
            <a:ext cx="8520599" cy="283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Economica"/>
              <a:buNone/>
              <a:defRPr sz="16000" b="0" i="0" u="none" strike="noStrike" cap="non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CbkTtsTjCb5KJVxu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044700" y="4322225"/>
            <a:ext cx="3054600" cy="131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CS551 Advanced Software Engineering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2788950" y="1433475"/>
            <a:ext cx="3566099" cy="234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rtl val="0"/>
              </a:rPr>
              <a:t>Tutorial 10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rtl val="0"/>
              </a:rPr>
              <a:t>Node JS and MongoDB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Creating REST service to insert data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Creating function to insert Data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29" y="2612502"/>
            <a:ext cx="5834821" cy="27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762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Creating REST service to insert data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Creating REST 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54" y="2683316"/>
            <a:ext cx="5340561" cy="26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847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Creating REST service to insert data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Creating Server 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91" y="2857410"/>
            <a:ext cx="5506218" cy="2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2518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Consuming REST in Web Application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7" y="1300993"/>
            <a:ext cx="836324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681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Consuming REST in Web Application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7183"/>
            <a:ext cx="822960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4128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Consuming REST in Web Application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14267"/>
            <a:ext cx="8229600" cy="48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137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Consuming REST in Web Application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Output at Node.js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5" y="2939424"/>
            <a:ext cx="7821638" cy="114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2430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TASK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Create REST services for CRUD operation in MongoDB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Use this REST services and create Web Application which should have following features:</a:t>
            </a:r>
          </a:p>
          <a:p>
            <a:pPr marL="857250" marR="1109345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User can signup or login</a:t>
            </a:r>
          </a:p>
          <a:p>
            <a:pPr marL="857250" marR="1109345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After signup/login, in next page display all the users and details of user</a:t>
            </a:r>
          </a:p>
          <a:p>
            <a:pPr marL="857250" marR="1109345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Provide options for update or delete user data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Submit the screenshots of the task in wiki page and post the link for it in README.md file in Github and push the code to Source folder in Github.</a:t>
            </a:r>
          </a:p>
          <a:p>
            <a:pPr marL="457200" marR="1109345" lvl="1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Submit your Lab report through: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  <a:hlinkClick r:id="rId3"/>
              </a:rPr>
              <a:t>https://goo.gl/forms/CbkTtsTjCb5KJVxu1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56694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43132" y="28771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01142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MongoDB Connection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Required Modules: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mondodb</a:t>
            </a:r>
            <a:endParaRPr lang="en-US" sz="2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Installation: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project in command prompt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Format: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645920" y="4473527"/>
            <a:ext cx="5852160" cy="1666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MongoClient.connect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function(err,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{</a:t>
            </a:r>
          </a:p>
          <a:p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18454516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MongoDB Connection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4268"/>
            <a:ext cx="6744641" cy="2985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0671" y="2377440"/>
            <a:ext cx="3418449" cy="253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5779" y="2700682"/>
            <a:ext cx="3420793" cy="253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8327" y="2967173"/>
            <a:ext cx="3420793" cy="901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389120" y="2504049"/>
            <a:ext cx="900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6572" y="2810718"/>
            <a:ext cx="900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89120" y="3359834"/>
            <a:ext cx="900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89452" y="2349607"/>
            <a:ext cx="2361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Importing module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6904" y="2659396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of Database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9728" y="323883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Code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21135"/>
            <a:ext cx="8229600" cy="9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9163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MongoDB Insertion of Data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66" y="1614267"/>
            <a:ext cx="6400800" cy="50116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4566" y="2489982"/>
            <a:ext cx="6203852" cy="2954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0074" y="2644726"/>
            <a:ext cx="3284806" cy="19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0074" y="4654060"/>
            <a:ext cx="3284806" cy="635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72665" y="1983545"/>
            <a:ext cx="618978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40813" y="2743199"/>
            <a:ext cx="745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40812" y="4943618"/>
            <a:ext cx="745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91643" y="1843186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insert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5298" y="2586967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 function to insert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9916" y="478972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Handling Errors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22474" y="5830426"/>
            <a:ext cx="3284806" cy="19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93213" y="5928899"/>
            <a:ext cx="745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17698" y="5772667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Calling function in Method</a:t>
            </a:r>
          </a:p>
        </p:txBody>
      </p:sp>
    </p:spTree>
    <p:extLst>
      <p:ext uri="{BB962C8B-B14F-4D97-AF65-F5344CB8AC3E}">
        <p14:creationId xmlns:p14="http://schemas.microsoft.com/office/powerpoint/2010/main" val="213346146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MongoDB Searching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Search all User: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86" y="2484616"/>
            <a:ext cx="4951828" cy="27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778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MongoDB Searching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Search all User By Name: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87" y="2700997"/>
            <a:ext cx="5251614" cy="26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8210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MongoDB Searching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Search all User By University: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69" y="2475913"/>
            <a:ext cx="6380251" cy="31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036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MongoDB and Express Framework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Necessary Modules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express, assert, body-parser,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Installing Modules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install assert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install body-parser --save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</a:p>
        </p:txBody>
      </p:sp>
    </p:spTree>
    <p:extLst>
      <p:ext uri="{BB962C8B-B14F-4D97-AF65-F5344CB8AC3E}">
        <p14:creationId xmlns:p14="http://schemas.microsoft.com/office/powerpoint/2010/main" val="186567351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Creating REST service to insert data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4268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Importing modules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71" y="2821088"/>
            <a:ext cx="5579712" cy="17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5782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271</Words>
  <Application>Microsoft Office PowerPoint</Application>
  <PresentationFormat>On-screen Show (4:3)</PresentationFormat>
  <Paragraphs>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Economica</vt:lpstr>
      <vt:lpstr>Times New Roman</vt:lpstr>
      <vt:lpstr>Calibri</vt:lpstr>
      <vt:lpstr>Arial</vt:lpstr>
      <vt:lpstr>Open Sans</vt:lpstr>
      <vt:lpstr>luxe</vt:lpstr>
      <vt:lpstr>CS551 Advanced Software Engineering</vt:lpstr>
      <vt:lpstr>MongoDB Connection</vt:lpstr>
      <vt:lpstr>MongoDB Connection</vt:lpstr>
      <vt:lpstr>MongoDB Insertion of Data</vt:lpstr>
      <vt:lpstr>MongoDB Searching</vt:lpstr>
      <vt:lpstr>MongoDB Searching</vt:lpstr>
      <vt:lpstr>MongoDB Searching</vt:lpstr>
      <vt:lpstr>MongoDB and Express Framework</vt:lpstr>
      <vt:lpstr>Creating REST service to insert data</vt:lpstr>
      <vt:lpstr>Creating REST service to insert data</vt:lpstr>
      <vt:lpstr>Creating REST service to insert data</vt:lpstr>
      <vt:lpstr>Creating REST service to insert data</vt:lpstr>
      <vt:lpstr>Consuming REST in Web Application</vt:lpstr>
      <vt:lpstr>Consuming REST in Web Application</vt:lpstr>
      <vt:lpstr>Consuming REST in Web Application</vt:lpstr>
      <vt:lpstr>Consuming REST in Web Application</vt:lpstr>
      <vt:lpstr>TASK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Advanced Software Engineering</dc:title>
  <cp:lastModifiedBy>Marmik Patel</cp:lastModifiedBy>
  <cp:revision>47</cp:revision>
  <dcterms:modified xsi:type="dcterms:W3CDTF">2016-10-24T23:31:56Z</dcterms:modified>
</cp:coreProperties>
</file>