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83" r:id="rId3"/>
    <p:sldId id="284" r:id="rId4"/>
    <p:sldId id="285" r:id="rId5"/>
    <p:sldId id="286" r:id="rId6"/>
    <p:sldId id="262" r:id="rId7"/>
    <p:sldId id="263" r:id="rId8"/>
    <p:sldId id="264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Economic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3874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912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261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547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715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366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1522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4356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762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036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665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756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5016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491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884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52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8480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71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673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339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73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1" y="10089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49" y="4355669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925673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4155439"/>
            <a:ext cx="3054600" cy="9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742950" marR="0" lvl="1" indent="69850" algn="l" rtl="0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1143000" marR="0" lvl="2" indent="76200" algn="l" rtl="0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600200" marR="0" lvl="3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2057400" marR="0" lvl="4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514600" marR="0" lvl="5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lvl="6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lvl="7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lvl="8" indent="254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898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898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3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7999" cy="371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798" cy="5454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198" cy="23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sz="42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198" cy="20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9500" y="5625232"/>
            <a:ext cx="5998800" cy="79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276166"/>
            <a:ext cx="8520599" cy="283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sz="160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3B1-DF78-4BFA-92C3-E630795A295D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1B4B-ADBE-4F92-B16E-90C4988E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YP0GW9Oq2M5GxyMG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044700" y="4322225"/>
            <a:ext cx="3054600" cy="131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CS551 Advanced Software Engineering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788950" y="1433475"/>
            <a:ext cx="3566099" cy="23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rtl val="0"/>
              </a:rPr>
              <a:t>Tutorial 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rtl val="0"/>
              </a:rPr>
              <a:t>Node JS and Rest Services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7512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“Say Hello” to Node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0" y="1786596"/>
            <a:ext cx="7392432" cy="47970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5122" y="1941342"/>
            <a:ext cx="2342271" cy="36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122" y="2436909"/>
            <a:ext cx="4944794" cy="2740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4470" y="3781973"/>
            <a:ext cx="4384430" cy="114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917393" y="2124222"/>
            <a:ext cx="1322363" cy="14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19916" y="2982351"/>
            <a:ext cx="1322363" cy="14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8900" y="4327415"/>
            <a:ext cx="1322363" cy="14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9756" y="1997238"/>
            <a:ext cx="25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Loading require module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279" y="2856185"/>
            <a:ext cx="155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Creating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1816" y="4198943"/>
            <a:ext cx="25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Handing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239" y="6126217"/>
            <a:ext cx="7128733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terminal -&gt; Go to your project folder -&gt; node main.js</a:t>
            </a:r>
          </a:p>
          <a:p>
            <a:r>
              <a:rPr lang="en-US" dirty="0"/>
              <a:t>Go to browser -&gt; type http://127.0.0.1:8081/</a:t>
            </a:r>
          </a:p>
        </p:txBody>
      </p:sp>
    </p:spTree>
    <p:extLst>
      <p:ext uri="{BB962C8B-B14F-4D97-AF65-F5344CB8AC3E}">
        <p14:creationId xmlns:p14="http://schemas.microsoft.com/office/powerpoint/2010/main" val="358736272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NPM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Online repositories for node.js packages/modules which are searchable on search.nodejs.org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Command line utility to install Node.js packages, do version management and dependency management of Node.js packages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Useful Commands:	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–version    (Check version of NPM)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sv-SE" sz="1600" dirty="0">
                <a:latin typeface="Calibri" panose="020F0502020204030204" pitchFamily="34" charset="0"/>
                <a:cs typeface="Calibri" panose="020F0502020204030204" pitchFamily="34" charset="0"/>
              </a:rPr>
              <a:t>sudo npm install npm –g  (Install latest version of npm)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install &lt;Module Name&gt;  (To install new module)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install &lt;Module Name&gt;  -g (To install new module globally)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2714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2082018"/>
            <a:ext cx="7240010" cy="4338249"/>
          </a:xfrm>
          <a:prstGeom prst="rect">
            <a:avLst/>
          </a:prstGeom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Client - Server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Creating server to handle request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2363" y="2722436"/>
            <a:ext cx="2419643" cy="35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2363" y="3133668"/>
            <a:ext cx="4768948" cy="3273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42006" y="2883877"/>
            <a:ext cx="1026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1311" y="5169980"/>
            <a:ext cx="1026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8948" y="271009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Importing necessary modules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8253" y="4800648"/>
            <a:ext cx="109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Creating server and listening for requests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4763" y="3434929"/>
            <a:ext cx="4096043" cy="2733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70806" y="3652911"/>
            <a:ext cx="1026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7748" y="3195891"/>
            <a:ext cx="1097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Fetching path name and responding accordingly</a:t>
            </a:r>
          </a:p>
        </p:txBody>
      </p:sp>
    </p:spTree>
    <p:extLst>
      <p:ext uri="{BB962C8B-B14F-4D97-AF65-F5344CB8AC3E}">
        <p14:creationId xmlns:p14="http://schemas.microsoft.com/office/powerpoint/2010/main" val="289159765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Client - Server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Accessing server from client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33" y="2018452"/>
            <a:ext cx="7128733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terminal -&gt; Go to your project folder -&gt; node main.js</a:t>
            </a:r>
          </a:p>
          <a:p>
            <a:r>
              <a:rPr lang="en-US" dirty="0"/>
              <a:t>Go to browser -&gt; type http://127.0.0.1:8081/index.html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69366"/>
            <a:ext cx="9144000" cy="24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182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Rest Call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Necessary Module :  request module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How to install module: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install  request (Local)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npm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install  request –g (Global)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Syntax for request: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0676" y="3792912"/>
            <a:ext cx="5682646" cy="1831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571500" marR="1109345" lvl="2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request(URL, function (error, response, body)</a:t>
            </a:r>
          </a:p>
          <a:p>
            <a:pPr marL="571500" marR="1109345" lvl="2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{</a:t>
            </a:r>
          </a:p>
          <a:p>
            <a:pPr marL="571500" marR="1109345" lvl="2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		Parsing necessary details</a:t>
            </a:r>
          </a:p>
          <a:p>
            <a:pPr marL="571500" marR="1109345" lvl="2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});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2206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Rest Call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Calling Four Square API from node and responding back with only required details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304"/>
            <a:ext cx="9144000" cy="42203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996" y="2895600"/>
            <a:ext cx="2602523" cy="140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8996" y="3036276"/>
            <a:ext cx="5981115" cy="3350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91397" y="3334043"/>
            <a:ext cx="2128912" cy="52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1397" y="4153485"/>
            <a:ext cx="3817034" cy="52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1397" y="4843885"/>
            <a:ext cx="2128912" cy="1324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 flipV="1">
            <a:off x="4541519" y="2630658"/>
            <a:ext cx="1591995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0309" y="3566160"/>
            <a:ext cx="1688122" cy="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08431" y="4414322"/>
            <a:ext cx="457200" cy="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20309" y="5506036"/>
            <a:ext cx="111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8431" y="3407267"/>
            <a:ext cx="2011680" cy="307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Checking Errors in 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5631" y="4260433"/>
            <a:ext cx="1481796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Checking response 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7516" y="5341485"/>
            <a:ext cx="2011680" cy="307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Parsing JSON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3514" y="2490521"/>
            <a:ext cx="2011680" cy="307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Importing Modules</a:t>
            </a:r>
          </a:p>
        </p:txBody>
      </p:sp>
    </p:spTree>
    <p:extLst>
      <p:ext uri="{BB962C8B-B14F-4D97-AF65-F5344CB8AC3E}">
        <p14:creationId xmlns:p14="http://schemas.microsoft.com/office/powerpoint/2010/main" val="159233269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Rest Call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Calling Four Square API from node and responding back with only required details (Output)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539"/>
            <a:ext cx="9144000" cy="26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6976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 of Express Framework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minimal and flexible Node.js web application framework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provides a robust set of features to develop web and mobile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Features of Express: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Allows to set up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middlewares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to respond to HTTP Requests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Defines routing using actions and URLs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dynamically render HTML Pages based on passing arguments 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Installing Express Framework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$ </a:t>
            </a:r>
            <a:r>
              <a:rPr lang="en-US" sz="1600" b="1" i="1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npm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install express --save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08018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Creating personal REST service using Four Square 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Importing necessary modules and setting up express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express – for defining method and route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request – for calling REST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91" y="2965315"/>
            <a:ext cx="4734586" cy="8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654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Defining REST and result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11680"/>
            <a:ext cx="7997483" cy="45860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011680"/>
            <a:ext cx="3749040" cy="66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169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74040" y="1791533"/>
            <a:ext cx="6858000" cy="1790700"/>
          </a:xfrm>
        </p:spPr>
        <p:txBody>
          <a:bodyPr/>
          <a:lstStyle/>
          <a:p>
            <a:pPr algn="ctr"/>
            <a:r>
              <a:rPr lang="en-US" sz="4400" dirty="0">
                <a:latin typeface="+mn-lt"/>
              </a:rPr>
              <a:t>Node JS Installation</a:t>
            </a:r>
          </a:p>
        </p:txBody>
      </p:sp>
    </p:spTree>
    <p:extLst>
      <p:ext uri="{BB962C8B-B14F-4D97-AF65-F5344CB8AC3E}">
        <p14:creationId xmlns:p14="http://schemas.microsoft.com/office/powerpoint/2010/main" val="267639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8" y="1904354"/>
            <a:ext cx="6028006" cy="4834072"/>
          </a:xfrm>
          <a:prstGeom prst="rect">
            <a:avLst/>
          </a:prstGeom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Calling Four Square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148" y="2602523"/>
            <a:ext cx="8291012" cy="3671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6548" y="3010485"/>
            <a:ext cx="5355101" cy="126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6548" y="4388803"/>
            <a:ext cx="5355101" cy="150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61649" y="3655930"/>
            <a:ext cx="520505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1603" y="3502041"/>
            <a:ext cx="2011680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Checking Errors and Response Code in Call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22018" y="5222679"/>
            <a:ext cx="549585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71603" y="5068790"/>
            <a:ext cx="2011680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Storing data in response structure</a:t>
            </a:r>
          </a:p>
        </p:txBody>
      </p:sp>
    </p:spTree>
    <p:extLst>
      <p:ext uri="{BB962C8B-B14F-4D97-AF65-F5344CB8AC3E}">
        <p14:creationId xmlns:p14="http://schemas.microsoft.com/office/powerpoint/2010/main" val="29853772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Listening for Request to API endpoint (/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getPlace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" y="2509708"/>
            <a:ext cx="7258929" cy="27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126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REST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Calling REST service using endpoint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633" y="2018452"/>
            <a:ext cx="7128733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terminal -&gt; Go to your project folder -&gt; node main.js</a:t>
            </a:r>
          </a:p>
          <a:p>
            <a:r>
              <a:rPr lang="en-US" dirty="0"/>
              <a:t>Go to browser -&gt; type http://127.0.0.1:8081/getPlace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5169"/>
            <a:ext cx="8229600" cy="11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4800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TASK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Create a Private REST service which is Mashup of at least TWO public REST services using express framework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 your private web service in your web/mobile/hybrid application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Submit the screenshots of the task in wiki page and post the link for it in README.md file in Github and push the code to Source folder in Github.</a:t>
            </a:r>
          </a:p>
          <a:p>
            <a:pPr marL="457200" marR="1109345" lvl="1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Submit your Lab report through: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  <a:hlinkClick r:id="rId3"/>
              </a:rPr>
              <a:t>https://goo.gl/forms/YP0GW9Oq2M5GxyMG2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566941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43132" y="28771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01142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5" y="1363686"/>
            <a:ext cx="7314534" cy="4601015"/>
          </a:xfrm>
        </p:spPr>
      </p:pic>
      <p:sp>
        <p:nvSpPr>
          <p:cNvPr id="2" name="Rectangle 1"/>
          <p:cNvSpPr/>
          <p:nvPr/>
        </p:nvSpPr>
        <p:spPr>
          <a:xfrm>
            <a:off x="3445720" y="897672"/>
            <a:ext cx="2624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 </a:t>
            </a:r>
            <a:r>
              <a:rPr lang="en-US" sz="2000" dirty="0">
                <a:hlinkClick r:id="rId3"/>
              </a:rPr>
              <a:t>https://nodejs.org/en/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504049" y="5036234"/>
            <a:ext cx="2236763" cy="6893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12" y="1422914"/>
            <a:ext cx="5690463" cy="4469432"/>
          </a:xfrm>
        </p:spPr>
      </p:pic>
      <p:sp>
        <p:nvSpPr>
          <p:cNvPr id="2" name="TextBox 1"/>
          <p:cNvSpPr txBox="1"/>
          <p:nvPr/>
        </p:nvSpPr>
        <p:spPr>
          <a:xfrm>
            <a:off x="2152357" y="351693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Node JS Set up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5046" y="5401994"/>
            <a:ext cx="914400" cy="33762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terminal/command prompt and type “</a:t>
            </a:r>
            <a:r>
              <a:rPr lang="en-GB" dirty="0" err="1"/>
              <a:t>npm</a:t>
            </a:r>
            <a:r>
              <a:rPr lang="en-GB" dirty="0"/>
              <a:t>” or “</a:t>
            </a:r>
            <a:r>
              <a:rPr lang="en-GB" dirty="0" err="1"/>
              <a:t>npm</a:t>
            </a:r>
            <a:r>
              <a:rPr lang="en-GB" dirty="0"/>
              <a:t> -v” to check the installation.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65" y="2843213"/>
            <a:ext cx="4129082" cy="292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0" y="2843213"/>
            <a:ext cx="4000735" cy="29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Powerful Javascript-based framework/platform built on Google Chrome’s JavaScript V8 engine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Open source, cross-platform runtime environment for developing server-side and networking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to develop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I/O intensive web applications like video streaming sites, single-page applications, and other web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Node.js = Runtime Environment + JavaScript Library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Prerequisites:</a:t>
            </a:r>
          </a:p>
          <a:p>
            <a:pPr marL="457200" marR="1109345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HTML, CSS, AJAX, etc.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34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Why?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Asynchronous  and Event Driven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non - blocking  calls &amp; used of callbacks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Very Fast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built on Google Chrome's V8 JavaScript Engine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Single threaded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event looping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Highly Scalable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provide service to a much larger number of requests than traditional servers like Apache HTTP Server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No Buffering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output the data in chunks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977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Wher</a:t>
            </a:r>
            <a:r>
              <a:rPr lang="en-US" dirty="0"/>
              <a:t>e?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I/O bound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 Streaming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 Intensive Real-time Applications (DIRT)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JSON APIs based Applications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Single Page Applications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9751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indent="-12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“Say Hello” to Node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862"/>
            <a:ext cx="8229600" cy="4526100"/>
          </a:xfrm>
        </p:spPr>
        <p:txBody>
          <a:bodyPr/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Component of a node.js application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Three Components: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Import Required Modules   (to load necessary modules)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Create Server  (to handle client's requests similar to Apache HTTP Server)</a:t>
            </a:r>
          </a:p>
          <a:p>
            <a:pPr marL="857250" marR="1109345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Read request and return response (request came from browser and response back to same browser)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to run?</a:t>
            </a: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name_of_js_file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516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654</Words>
  <Application>Microsoft Office PowerPoint</Application>
  <PresentationFormat>On-screen Show (4:3)</PresentationFormat>
  <Paragraphs>121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luxe</vt:lpstr>
      <vt:lpstr>CS551 Advanced Software Engineering</vt:lpstr>
      <vt:lpstr>Node JS Installation</vt:lpstr>
      <vt:lpstr>PowerPoint Presentation</vt:lpstr>
      <vt:lpstr>PowerPoint Presentation</vt:lpstr>
      <vt:lpstr>Node JS Verification</vt:lpstr>
      <vt:lpstr>What?</vt:lpstr>
      <vt:lpstr>Why?</vt:lpstr>
      <vt:lpstr>Where?</vt:lpstr>
      <vt:lpstr>“Say Hello” to Node</vt:lpstr>
      <vt:lpstr>“Say Hello” to Node</vt:lpstr>
      <vt:lpstr>NPM</vt:lpstr>
      <vt:lpstr>Client - Server</vt:lpstr>
      <vt:lpstr>Client - Server</vt:lpstr>
      <vt:lpstr>Rest Call</vt:lpstr>
      <vt:lpstr>Rest Call</vt:lpstr>
      <vt:lpstr>Rest Call</vt:lpstr>
      <vt:lpstr>Creating REST service</vt:lpstr>
      <vt:lpstr>Creating REST service</vt:lpstr>
      <vt:lpstr>Creating REST service</vt:lpstr>
      <vt:lpstr>Creating REST service</vt:lpstr>
      <vt:lpstr>Creating REST service</vt:lpstr>
      <vt:lpstr>Creating REST service</vt:lpstr>
      <vt:lpstr>TASK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Advanced Software Engineering</dc:title>
  <dc:creator>arunit gupta</dc:creator>
  <cp:lastModifiedBy>arunit gupta</cp:lastModifiedBy>
  <cp:revision>41</cp:revision>
  <dcterms:modified xsi:type="dcterms:W3CDTF">2016-10-17T21:25:37Z</dcterms:modified>
</cp:coreProperties>
</file>