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Sensor Demo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562100" y="51308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Student ID: 04742482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Database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5111" indent="-395111">
              <a:spcBef>
                <a:spcPts val="0"/>
              </a:spcBef>
              <a:defRPr sz="1800"/>
            </a:pPr>
            <a:r>
              <a:rPr sz="3500"/>
              <a:t>public class DBHelper extends SQLiteOpenHelper {}</a:t>
            </a:r>
            <a:endParaRPr sz="3500"/>
          </a:p>
          <a:p>
            <a:pPr lvl="0" marL="432152" indent="-432152">
              <a:spcBef>
                <a:spcPts val="0"/>
              </a:spcBef>
              <a:defRPr sz="1800"/>
            </a:pPr>
            <a:r>
              <a:rPr sz="3500"/>
              <a:t>private static final String DATABASE_CREATE = </a:t>
            </a:r>
            <a:r>
              <a:rPr sz="1900"/>
              <a:t>"create table "</a:t>
            </a:r>
            <a:endParaRPr sz="19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900"/>
              <a:t>           + TABLE_SENSORLOG + "(" + COLUMN_ID</a:t>
            </a:r>
            <a:endParaRPr sz="19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900"/>
              <a:t>            + " integer primary key autoincrement, "</a:t>
            </a:r>
            <a:endParaRPr sz="19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900"/>
              <a:t>            + COLUMN_SENSORTYPE + " text not null, “</a:t>
            </a:r>
            <a:endParaRPr sz="19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9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900"/>
              <a:t>            + COLUMN_VALUEX + " text not null, "</a:t>
            </a:r>
            <a:endParaRPr sz="19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900"/>
              <a:t>            + COLUMN_VALUEY + " text not null, "</a:t>
            </a:r>
            <a:endParaRPr sz="19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900"/>
              <a:t>            + COLUMN_VALUEZ + " text not null);";</a:t>
            </a:r>
            <a:endParaRPr sz="3500"/>
          </a:p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  <a:endParaRPr sz="3200"/>
          </a:p>
          <a:p>
            <a:pPr lvl="0" marL="395111" indent="-395111">
              <a:spcBef>
                <a:spcPts val="0"/>
              </a:spcBef>
              <a:defRPr sz="1800"/>
            </a:pPr>
            <a:r>
              <a:rPr sz="3200"/>
              <a:t>addSensorRecord(SensorModel sensor)</a:t>
            </a:r>
            <a:endParaRPr sz="3200"/>
          </a:p>
          <a:p>
            <a:pPr lvl="0" marL="395111" indent="-395111">
              <a:spcBef>
                <a:spcPts val="0"/>
              </a:spcBef>
              <a:defRPr sz="1800"/>
            </a:pPr>
            <a:r>
              <a:rPr sz="3200"/>
              <a:t>List&lt;SensorModel&gt; getAllSensorRecords()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Background Tasks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ProximitySensorService extends Service implements SensorEventListener - Service listens for sensor changes in background</a:t>
            </a:r>
            <a:endParaRPr sz="3600"/>
          </a:p>
          <a:p>
            <a:pPr lvl="0">
              <a:defRPr sz="1800"/>
            </a:pPr>
            <a:r>
              <a:rPr sz="3600"/>
              <a:t>ProximityBroadcastReceiver extends BroadcastReceiver - Listens for changes broadcasted by service</a:t>
            </a:r>
            <a:endParaRPr sz="3600"/>
          </a:p>
          <a:p>
            <a:pPr lvl="0">
              <a:defRPr sz="1800"/>
            </a:pPr>
            <a:r>
              <a:rPr sz="3600"/>
              <a:t>Main Activity - public void startProximityService (View v) - Starts and stops Services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 Considerations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Sensors do not have access to view. Must communicate through Broadcast Receivers</a:t>
            </a:r>
            <a:endParaRPr sz="3600"/>
          </a:p>
          <a:p>
            <a:pPr lvl="0">
              <a:defRPr sz="1800"/>
            </a:pPr>
            <a:r>
              <a:rPr sz="3600"/>
              <a:t>Services still run in main thread. Ideally, new threads need to be started within the service.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