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2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6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33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133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11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50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37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5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3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79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0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91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90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7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96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6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9325-3711-43AE-8070-D34A5E48BF31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D1544D-BD3C-4A53-A960-4D2C27353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7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54" y="4803817"/>
            <a:ext cx="8596668" cy="128788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By </a:t>
            </a:r>
            <a:r>
              <a:rPr lang="en-US" sz="4800" dirty="0" smtClean="0">
                <a:solidFill>
                  <a:schemeClr val="accent4">
                    <a:lumMod val="75000"/>
                  </a:schemeClr>
                </a:solidFill>
              </a:rPr>
              <a:t>BI-IN-GO</a:t>
            </a:r>
            <a:r>
              <a:rPr lang="en-US" sz="4800" dirty="0" smtClean="0"/>
              <a:t> team</a:t>
            </a:r>
            <a:endParaRPr lang="en-GB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741729" y="473905"/>
            <a:ext cx="8596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Some Drug Consumption Trends</a:t>
            </a:r>
            <a:endParaRPr lang="en-GB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13" y="1922036"/>
            <a:ext cx="33337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1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786" y="1442434"/>
            <a:ext cx="9144000" cy="3351727"/>
          </a:xfrm>
        </p:spPr>
        <p:txBody>
          <a:bodyPr/>
          <a:lstStyle/>
          <a:p>
            <a:pPr lvl="1" algn="l"/>
            <a:r>
              <a:rPr lang="en-US" sz="3200" b="1" dirty="0" smtClean="0">
                <a:solidFill>
                  <a:schemeClr val="tx1"/>
                </a:solidFill>
              </a:rPr>
              <a:t>Major contributing Factors -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1"/>
                </a:solidFill>
              </a:rPr>
              <a:t>Age </a:t>
            </a:r>
            <a:r>
              <a:rPr lang="en-US" sz="3200" b="1" dirty="0">
                <a:solidFill>
                  <a:schemeClr val="accent1"/>
                </a:solidFill>
              </a:rPr>
              <a:t>factor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1"/>
                </a:solidFill>
              </a:rPr>
              <a:t>Gender Factor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1"/>
                </a:solidFill>
              </a:rPr>
              <a:t>Gender with Age Factor</a:t>
            </a:r>
          </a:p>
        </p:txBody>
      </p:sp>
    </p:spTree>
    <p:extLst>
      <p:ext uri="{BB962C8B-B14F-4D97-AF65-F5344CB8AC3E}">
        <p14:creationId xmlns:p14="http://schemas.microsoft.com/office/powerpoint/2010/main" val="14525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– Total Drug consumption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23" y="1295227"/>
            <a:ext cx="5719546" cy="2889876"/>
          </a:xfrm>
        </p:spPr>
      </p:pic>
      <p:sp>
        <p:nvSpPr>
          <p:cNvPr id="5" name="TextBox 4"/>
          <p:cNvSpPr txBox="1"/>
          <p:nvPr/>
        </p:nvSpPr>
        <p:spPr>
          <a:xfrm>
            <a:off x="3682694" y="4284550"/>
            <a:ext cx="682580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Male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First Spike at Age 36 </a:t>
            </a:r>
          </a:p>
          <a:p>
            <a:pPr marL="1200150" lvl="2" indent="-285750">
              <a:buFontTx/>
              <a:buChar char="-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peak careers</a:t>
            </a:r>
          </a:p>
          <a:p>
            <a:pPr marL="1200150" lvl="2" indent="-285750">
              <a:buFontTx/>
              <a:buChar char="-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work life balance challenges?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Significantly Increasing from Age 52 until 62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Challenges relating to medical disorders in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Transition Phase from Work to Retiring?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Female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Visibly consistent with increase towards sun-set age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" y="1597085"/>
            <a:ext cx="4140284" cy="1952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062" y="3760631"/>
            <a:ext cx="34766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Combined – Male / Female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Spikes at age 36 and 62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36: Peak careers / struggle?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62: Retirement age?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2"/>
                </a:solidFill>
              </a:rPr>
              <a:t>Visibly lower number at 39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2"/>
                </a:solidFill>
              </a:rPr>
              <a:t>settled down phase?</a:t>
            </a:r>
          </a:p>
          <a:p>
            <a:pPr marL="742950" lvl="1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4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8874"/>
            <a:ext cx="8596668" cy="810102"/>
          </a:xfrm>
        </p:spPr>
        <p:txBody>
          <a:bodyPr/>
          <a:lstStyle/>
          <a:p>
            <a:r>
              <a:rPr lang="en-US" dirty="0" smtClean="0"/>
              <a:t>Trend –Most consumed Drugs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948976"/>
            <a:ext cx="5774487" cy="2897397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78" y="805317"/>
            <a:ext cx="3622118" cy="31527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02158" y="4656475"/>
            <a:ext cx="75470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Higher Antibiotics consumption in </a:t>
            </a:r>
            <a:r>
              <a:rPr lang="en-US" sz="2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MALE – 1, 3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/>
              <a:t>Pregalin</a:t>
            </a:r>
            <a:r>
              <a:rPr lang="en-US" sz="2400" dirty="0" smtClean="0"/>
              <a:t> (pain killer) most consumed in </a:t>
            </a:r>
            <a:r>
              <a:rPr lang="en-US" sz="2400" u="sng" dirty="0" smtClean="0">
                <a:solidFill>
                  <a:schemeClr val="accent4"/>
                </a:solidFill>
              </a:rPr>
              <a:t>FEMALE - 2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Finally, TAXIMO 200 mg is most consumed drug - 4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across genders and 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303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Opposite yet pretty constant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/>
              <a:t> Except TAXIMO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" y="2846231"/>
            <a:ext cx="9036297" cy="2221671"/>
          </a:xfrm>
        </p:spPr>
      </p:pic>
    </p:spTree>
    <p:extLst>
      <p:ext uri="{BB962C8B-B14F-4D97-AF65-F5344CB8AC3E}">
        <p14:creationId xmlns:p14="http://schemas.microsoft.com/office/powerpoint/2010/main" val="18238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142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By BI-IN-GO team</vt:lpstr>
      <vt:lpstr>PowerPoint Presentation</vt:lpstr>
      <vt:lpstr>Trend – Total Drug consumption</vt:lpstr>
      <vt:lpstr>Trend –Most consumed Drugs</vt:lpstr>
      <vt:lpstr>Opposite yet pretty constant   Except TAXIMO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Raut</dc:creator>
  <cp:lastModifiedBy>Anil Raut</cp:lastModifiedBy>
  <cp:revision>30</cp:revision>
  <dcterms:created xsi:type="dcterms:W3CDTF">2015-07-12T02:58:30Z</dcterms:created>
  <dcterms:modified xsi:type="dcterms:W3CDTF">2015-07-12T05:22:45Z</dcterms:modified>
</cp:coreProperties>
</file>