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2A9DA-1650-46CC-B7D8-A955C57E509A}" type="doc">
      <dgm:prSet loTypeId="urn:microsoft.com/office/officeart/2005/8/layout/default#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40803BC-CA9A-4347-9F2C-FAB9D402BC0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sz="1800" dirty="0" smtClean="0"/>
            <a:t>Google</a:t>
          </a:r>
          <a:endParaRPr lang="en-US" sz="1800" dirty="0"/>
        </a:p>
      </dgm:t>
    </dgm:pt>
    <dgm:pt modelId="{CABFFDB2-BF22-47BA-993A-253DE5707111}" type="parTrans" cxnId="{CA8C599E-BBEC-484D-9B9B-FD9B798D1BDF}">
      <dgm:prSet/>
      <dgm:spPr/>
      <dgm:t>
        <a:bodyPr/>
        <a:lstStyle/>
        <a:p>
          <a:endParaRPr lang="en-US" sz="1800"/>
        </a:p>
      </dgm:t>
    </dgm:pt>
    <dgm:pt modelId="{6DE3D76B-DF94-4F1C-81A3-5B3AAB14B507}" type="sibTrans" cxnId="{CA8C599E-BBEC-484D-9B9B-FD9B798D1BDF}">
      <dgm:prSet/>
      <dgm:spPr/>
      <dgm:t>
        <a:bodyPr/>
        <a:lstStyle/>
        <a:p>
          <a:endParaRPr lang="en-US" sz="1800"/>
        </a:p>
      </dgm:t>
    </dgm:pt>
    <dgm:pt modelId="{73179AEE-A5D6-412F-B967-0E92022B390D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sz="1800" dirty="0" smtClean="0"/>
            <a:t>Amazon</a:t>
          </a:r>
          <a:endParaRPr lang="en-US" sz="1800" dirty="0"/>
        </a:p>
      </dgm:t>
    </dgm:pt>
    <dgm:pt modelId="{FD9EFBB9-B755-4F3D-8670-223F697576C9}" type="parTrans" cxnId="{3030E17B-A3BD-465A-8626-D0FA91E4556B}">
      <dgm:prSet/>
      <dgm:spPr/>
      <dgm:t>
        <a:bodyPr/>
        <a:lstStyle/>
        <a:p>
          <a:endParaRPr lang="en-US" sz="1800"/>
        </a:p>
      </dgm:t>
    </dgm:pt>
    <dgm:pt modelId="{BDAF3E49-71E8-41A6-80AB-D362155E98F9}" type="sibTrans" cxnId="{3030E17B-A3BD-465A-8626-D0FA91E4556B}">
      <dgm:prSet/>
      <dgm:spPr/>
      <dgm:t>
        <a:bodyPr/>
        <a:lstStyle/>
        <a:p>
          <a:endParaRPr lang="en-US" sz="1800"/>
        </a:p>
      </dgm:t>
    </dgm:pt>
    <dgm:pt modelId="{A69B8506-EB1D-46AC-8D02-060DF0C40D53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sz="1800" dirty="0" smtClean="0"/>
            <a:t>IBM</a:t>
          </a:r>
          <a:endParaRPr lang="en-US" sz="1800" dirty="0"/>
        </a:p>
      </dgm:t>
    </dgm:pt>
    <dgm:pt modelId="{644EDE96-D06C-4B20-A92A-E3BEA5816828}" type="parTrans" cxnId="{18C20C7D-AA7D-4225-8B7B-445A5DAB342C}">
      <dgm:prSet/>
      <dgm:spPr/>
      <dgm:t>
        <a:bodyPr/>
        <a:lstStyle/>
        <a:p>
          <a:endParaRPr lang="en-US" sz="1800"/>
        </a:p>
      </dgm:t>
    </dgm:pt>
    <dgm:pt modelId="{478AF157-0921-49BB-B22B-1968C3E33692}" type="sibTrans" cxnId="{18C20C7D-AA7D-4225-8B7B-445A5DAB342C}">
      <dgm:prSet/>
      <dgm:spPr/>
      <dgm:t>
        <a:bodyPr/>
        <a:lstStyle/>
        <a:p>
          <a:endParaRPr lang="en-US" sz="1800"/>
        </a:p>
      </dgm:t>
    </dgm:pt>
    <dgm:pt modelId="{EFD8FCE2-C4F1-4ACB-AD16-BB44BE52B5F4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sz="1800" dirty="0" smtClean="0"/>
            <a:t>Microsoft</a:t>
          </a:r>
          <a:endParaRPr lang="en-US" sz="1800" dirty="0"/>
        </a:p>
      </dgm:t>
    </dgm:pt>
    <dgm:pt modelId="{73657855-6101-44F9-B2AA-C5D32BADF513}" type="parTrans" cxnId="{DB4E3636-04D5-4DD3-9AC0-ACF861818DD5}">
      <dgm:prSet/>
      <dgm:spPr/>
      <dgm:t>
        <a:bodyPr/>
        <a:lstStyle/>
        <a:p>
          <a:endParaRPr lang="en-US" sz="1800"/>
        </a:p>
      </dgm:t>
    </dgm:pt>
    <dgm:pt modelId="{74D2710A-A162-4C26-8BB7-6C7E375D17FE}" type="sibTrans" cxnId="{DB4E3636-04D5-4DD3-9AC0-ACF861818DD5}">
      <dgm:prSet/>
      <dgm:spPr/>
      <dgm:t>
        <a:bodyPr/>
        <a:lstStyle/>
        <a:p>
          <a:endParaRPr lang="en-US" sz="1800"/>
        </a:p>
      </dgm:t>
    </dgm:pt>
    <dgm:pt modelId="{F9A312C1-CF8C-4E68-9D8E-11C5E4401BD3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sz="1800" dirty="0" smtClean="0"/>
            <a:t>Twitter</a:t>
          </a:r>
          <a:endParaRPr lang="en-US" sz="1800" dirty="0"/>
        </a:p>
      </dgm:t>
    </dgm:pt>
    <dgm:pt modelId="{04CB4B7B-494B-4071-B7FF-BFEF3A2530C8}" type="parTrans" cxnId="{7D057224-BE55-47CF-8D63-6BCAAEF68B23}">
      <dgm:prSet/>
      <dgm:spPr/>
      <dgm:t>
        <a:bodyPr/>
        <a:lstStyle/>
        <a:p>
          <a:endParaRPr lang="en-US" sz="1800"/>
        </a:p>
      </dgm:t>
    </dgm:pt>
    <dgm:pt modelId="{EA3CE52E-BEB0-4658-B785-45272FF22FA3}" type="sibTrans" cxnId="{7D057224-BE55-47CF-8D63-6BCAAEF68B23}">
      <dgm:prSet/>
      <dgm:spPr/>
      <dgm:t>
        <a:bodyPr/>
        <a:lstStyle/>
        <a:p>
          <a:endParaRPr lang="en-US" sz="1800"/>
        </a:p>
      </dgm:t>
    </dgm:pt>
    <dgm:pt modelId="{0CE8CBEC-4B8C-44D4-A8AD-D5590BAD7ACF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sz="1800" dirty="0" smtClean="0"/>
            <a:t>Dell </a:t>
          </a:r>
          <a:endParaRPr lang="en-US" sz="1800" dirty="0"/>
        </a:p>
      </dgm:t>
    </dgm:pt>
    <dgm:pt modelId="{DE2C7DC4-3A30-4B6E-BEA0-ACB867BB19DF}" type="parTrans" cxnId="{5C247A3B-8104-4E30-95D2-1056EC378480}">
      <dgm:prSet/>
      <dgm:spPr/>
      <dgm:t>
        <a:bodyPr/>
        <a:lstStyle/>
        <a:p>
          <a:endParaRPr lang="en-US" sz="1800"/>
        </a:p>
      </dgm:t>
    </dgm:pt>
    <dgm:pt modelId="{D691517B-0ECD-45AB-852A-44D968AFF004}" type="sibTrans" cxnId="{5C247A3B-8104-4E30-95D2-1056EC378480}">
      <dgm:prSet/>
      <dgm:spPr/>
      <dgm:t>
        <a:bodyPr/>
        <a:lstStyle/>
        <a:p>
          <a:endParaRPr lang="en-US" sz="1800"/>
        </a:p>
      </dgm:t>
    </dgm:pt>
    <dgm:pt modelId="{2015993C-A02C-4991-895F-65C64B4B3AD4}" type="pres">
      <dgm:prSet presAssocID="{FA12A9DA-1650-46CC-B7D8-A955C57E50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98CD52-822C-46EB-8FF1-FD1DF6A05571}" type="pres">
      <dgm:prSet presAssocID="{C40803BC-CA9A-4347-9F2C-FAB9D402BC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7B25F-8F7A-4A50-9988-2C97E626BA48}" type="pres">
      <dgm:prSet presAssocID="{6DE3D76B-DF94-4F1C-81A3-5B3AAB14B507}" presName="sibTrans" presStyleCnt="0"/>
      <dgm:spPr/>
      <dgm:t>
        <a:bodyPr/>
        <a:lstStyle/>
        <a:p>
          <a:endParaRPr lang="en-US"/>
        </a:p>
      </dgm:t>
    </dgm:pt>
    <dgm:pt modelId="{CEF4B5F8-BD60-4D34-8862-159A3F6F7A08}" type="pres">
      <dgm:prSet presAssocID="{73179AEE-A5D6-412F-B967-0E92022B39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7C118-47E7-464B-A4FD-3EC11904789C}" type="pres">
      <dgm:prSet presAssocID="{BDAF3E49-71E8-41A6-80AB-D362155E98F9}" presName="sibTrans" presStyleCnt="0"/>
      <dgm:spPr/>
      <dgm:t>
        <a:bodyPr/>
        <a:lstStyle/>
        <a:p>
          <a:endParaRPr lang="en-US"/>
        </a:p>
      </dgm:t>
    </dgm:pt>
    <dgm:pt modelId="{005554FE-506D-456C-9CC3-5AE86290DC16}" type="pres">
      <dgm:prSet presAssocID="{A69B8506-EB1D-46AC-8D02-060DF0C40D5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7EC3A-24D5-4E6E-AF79-31E31D496927}" type="pres">
      <dgm:prSet presAssocID="{478AF157-0921-49BB-B22B-1968C3E33692}" presName="sibTrans" presStyleCnt="0"/>
      <dgm:spPr/>
      <dgm:t>
        <a:bodyPr/>
        <a:lstStyle/>
        <a:p>
          <a:endParaRPr lang="en-US"/>
        </a:p>
      </dgm:t>
    </dgm:pt>
    <dgm:pt modelId="{1C19C463-AAA5-43E0-8CE4-DE115C4B9332}" type="pres">
      <dgm:prSet presAssocID="{EFD8FCE2-C4F1-4ACB-AD16-BB44BE52B5F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8A9A2-F8B2-4614-ABD0-0AF60B82FE38}" type="pres">
      <dgm:prSet presAssocID="{74D2710A-A162-4C26-8BB7-6C7E375D17FE}" presName="sibTrans" presStyleCnt="0"/>
      <dgm:spPr/>
      <dgm:t>
        <a:bodyPr/>
        <a:lstStyle/>
        <a:p>
          <a:endParaRPr lang="en-US"/>
        </a:p>
      </dgm:t>
    </dgm:pt>
    <dgm:pt modelId="{B2A8ADD9-83B3-463C-8545-F8670CE4FCA6}" type="pres">
      <dgm:prSet presAssocID="{F9A312C1-CF8C-4E68-9D8E-11C5E4401BD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7F4A8-8BCA-420E-B8F2-B2CD9E89DB67}" type="pres">
      <dgm:prSet presAssocID="{EA3CE52E-BEB0-4658-B785-45272FF22FA3}" presName="sibTrans" presStyleCnt="0"/>
      <dgm:spPr/>
      <dgm:t>
        <a:bodyPr/>
        <a:lstStyle/>
        <a:p>
          <a:endParaRPr lang="en-US"/>
        </a:p>
      </dgm:t>
    </dgm:pt>
    <dgm:pt modelId="{9964C03E-A0B3-4561-900F-6FEB9A2B144F}" type="pres">
      <dgm:prSet presAssocID="{0CE8CBEC-4B8C-44D4-A8AD-D5590BAD7AC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991600-8535-4AC7-85EB-08BC09A9FB46}" type="presOf" srcId="{A69B8506-EB1D-46AC-8D02-060DF0C40D53}" destId="{005554FE-506D-456C-9CC3-5AE86290DC16}" srcOrd="0" destOrd="0" presId="urn:microsoft.com/office/officeart/2005/8/layout/default#1"/>
    <dgm:cxn modelId="{9275FCB7-8CD5-40DD-B8A4-57EED83A2807}" type="presOf" srcId="{FA12A9DA-1650-46CC-B7D8-A955C57E509A}" destId="{2015993C-A02C-4991-895F-65C64B4B3AD4}" srcOrd="0" destOrd="0" presId="urn:microsoft.com/office/officeart/2005/8/layout/default#1"/>
    <dgm:cxn modelId="{DB4E3636-04D5-4DD3-9AC0-ACF861818DD5}" srcId="{FA12A9DA-1650-46CC-B7D8-A955C57E509A}" destId="{EFD8FCE2-C4F1-4ACB-AD16-BB44BE52B5F4}" srcOrd="3" destOrd="0" parTransId="{73657855-6101-44F9-B2AA-C5D32BADF513}" sibTransId="{74D2710A-A162-4C26-8BB7-6C7E375D17FE}"/>
    <dgm:cxn modelId="{B1A76362-4C07-4BAC-8507-6E9733FE3984}" type="presOf" srcId="{EFD8FCE2-C4F1-4ACB-AD16-BB44BE52B5F4}" destId="{1C19C463-AAA5-43E0-8CE4-DE115C4B9332}" srcOrd="0" destOrd="0" presId="urn:microsoft.com/office/officeart/2005/8/layout/default#1"/>
    <dgm:cxn modelId="{AE305965-B425-461B-9512-12370026F878}" type="presOf" srcId="{C40803BC-CA9A-4347-9F2C-FAB9D402BC05}" destId="{7198CD52-822C-46EB-8FF1-FD1DF6A05571}" srcOrd="0" destOrd="0" presId="urn:microsoft.com/office/officeart/2005/8/layout/default#1"/>
    <dgm:cxn modelId="{97696413-D9C1-4103-85BE-0588ECA2371A}" type="presOf" srcId="{73179AEE-A5D6-412F-B967-0E92022B390D}" destId="{CEF4B5F8-BD60-4D34-8862-159A3F6F7A08}" srcOrd="0" destOrd="0" presId="urn:microsoft.com/office/officeart/2005/8/layout/default#1"/>
    <dgm:cxn modelId="{FE619E5B-E1BC-440C-BE42-96BD739EFB22}" type="presOf" srcId="{F9A312C1-CF8C-4E68-9D8E-11C5E4401BD3}" destId="{B2A8ADD9-83B3-463C-8545-F8670CE4FCA6}" srcOrd="0" destOrd="0" presId="urn:microsoft.com/office/officeart/2005/8/layout/default#1"/>
    <dgm:cxn modelId="{7D057224-BE55-47CF-8D63-6BCAAEF68B23}" srcId="{FA12A9DA-1650-46CC-B7D8-A955C57E509A}" destId="{F9A312C1-CF8C-4E68-9D8E-11C5E4401BD3}" srcOrd="4" destOrd="0" parTransId="{04CB4B7B-494B-4071-B7FF-BFEF3A2530C8}" sibTransId="{EA3CE52E-BEB0-4658-B785-45272FF22FA3}"/>
    <dgm:cxn modelId="{EC494C92-0906-45AE-85F8-FEF341BB5547}" type="presOf" srcId="{0CE8CBEC-4B8C-44D4-A8AD-D5590BAD7ACF}" destId="{9964C03E-A0B3-4561-900F-6FEB9A2B144F}" srcOrd="0" destOrd="0" presId="urn:microsoft.com/office/officeart/2005/8/layout/default#1"/>
    <dgm:cxn modelId="{18C20C7D-AA7D-4225-8B7B-445A5DAB342C}" srcId="{FA12A9DA-1650-46CC-B7D8-A955C57E509A}" destId="{A69B8506-EB1D-46AC-8D02-060DF0C40D53}" srcOrd="2" destOrd="0" parTransId="{644EDE96-D06C-4B20-A92A-E3BEA5816828}" sibTransId="{478AF157-0921-49BB-B22B-1968C3E33692}"/>
    <dgm:cxn modelId="{3030E17B-A3BD-465A-8626-D0FA91E4556B}" srcId="{FA12A9DA-1650-46CC-B7D8-A955C57E509A}" destId="{73179AEE-A5D6-412F-B967-0E92022B390D}" srcOrd="1" destOrd="0" parTransId="{FD9EFBB9-B755-4F3D-8670-223F697576C9}" sibTransId="{BDAF3E49-71E8-41A6-80AB-D362155E98F9}"/>
    <dgm:cxn modelId="{5C247A3B-8104-4E30-95D2-1056EC378480}" srcId="{FA12A9DA-1650-46CC-B7D8-A955C57E509A}" destId="{0CE8CBEC-4B8C-44D4-A8AD-D5590BAD7ACF}" srcOrd="5" destOrd="0" parTransId="{DE2C7DC4-3A30-4B6E-BEA0-ACB867BB19DF}" sibTransId="{D691517B-0ECD-45AB-852A-44D968AFF004}"/>
    <dgm:cxn modelId="{CA8C599E-BBEC-484D-9B9B-FD9B798D1BDF}" srcId="{FA12A9DA-1650-46CC-B7D8-A955C57E509A}" destId="{C40803BC-CA9A-4347-9F2C-FAB9D402BC05}" srcOrd="0" destOrd="0" parTransId="{CABFFDB2-BF22-47BA-993A-253DE5707111}" sibTransId="{6DE3D76B-DF94-4F1C-81A3-5B3AAB14B507}"/>
    <dgm:cxn modelId="{F0FE368B-1FF0-4D0A-AB37-102D4939F26C}" type="presParOf" srcId="{2015993C-A02C-4991-895F-65C64B4B3AD4}" destId="{7198CD52-822C-46EB-8FF1-FD1DF6A05571}" srcOrd="0" destOrd="0" presId="urn:microsoft.com/office/officeart/2005/8/layout/default#1"/>
    <dgm:cxn modelId="{A56F2703-21D0-48CC-B5D9-1034899DBA27}" type="presParOf" srcId="{2015993C-A02C-4991-895F-65C64B4B3AD4}" destId="{6657B25F-8F7A-4A50-9988-2C97E626BA48}" srcOrd="1" destOrd="0" presId="urn:microsoft.com/office/officeart/2005/8/layout/default#1"/>
    <dgm:cxn modelId="{0BB7BFF4-881B-4F83-8EC9-5FE01A325F9D}" type="presParOf" srcId="{2015993C-A02C-4991-895F-65C64B4B3AD4}" destId="{CEF4B5F8-BD60-4D34-8862-159A3F6F7A08}" srcOrd="2" destOrd="0" presId="urn:microsoft.com/office/officeart/2005/8/layout/default#1"/>
    <dgm:cxn modelId="{149D8FE0-FA34-42F3-885B-E89C1BB0E6C2}" type="presParOf" srcId="{2015993C-A02C-4991-895F-65C64B4B3AD4}" destId="{3A47C118-47E7-464B-A4FD-3EC11904789C}" srcOrd="3" destOrd="0" presId="urn:microsoft.com/office/officeart/2005/8/layout/default#1"/>
    <dgm:cxn modelId="{E21A711A-0293-45A8-B3DC-C022D90B6716}" type="presParOf" srcId="{2015993C-A02C-4991-895F-65C64B4B3AD4}" destId="{005554FE-506D-456C-9CC3-5AE86290DC16}" srcOrd="4" destOrd="0" presId="urn:microsoft.com/office/officeart/2005/8/layout/default#1"/>
    <dgm:cxn modelId="{49E5E7F3-437A-407A-AAA6-BA3D543F0216}" type="presParOf" srcId="{2015993C-A02C-4991-895F-65C64B4B3AD4}" destId="{36C7EC3A-24D5-4E6E-AF79-31E31D496927}" srcOrd="5" destOrd="0" presId="urn:microsoft.com/office/officeart/2005/8/layout/default#1"/>
    <dgm:cxn modelId="{FDF09FFF-6B0C-46F4-9F19-9DF8717421E3}" type="presParOf" srcId="{2015993C-A02C-4991-895F-65C64B4B3AD4}" destId="{1C19C463-AAA5-43E0-8CE4-DE115C4B9332}" srcOrd="6" destOrd="0" presId="urn:microsoft.com/office/officeart/2005/8/layout/default#1"/>
    <dgm:cxn modelId="{9E84CAF4-0D43-4FA3-AA87-FE76CD9DE538}" type="presParOf" srcId="{2015993C-A02C-4991-895F-65C64B4B3AD4}" destId="{2A18A9A2-F8B2-4614-ABD0-0AF60B82FE38}" srcOrd="7" destOrd="0" presId="urn:microsoft.com/office/officeart/2005/8/layout/default#1"/>
    <dgm:cxn modelId="{61CB53C7-3D66-47B8-8C9A-37A3FD135247}" type="presParOf" srcId="{2015993C-A02C-4991-895F-65C64B4B3AD4}" destId="{B2A8ADD9-83B3-463C-8545-F8670CE4FCA6}" srcOrd="8" destOrd="0" presId="urn:microsoft.com/office/officeart/2005/8/layout/default#1"/>
    <dgm:cxn modelId="{818CDBCE-B664-4976-B0C9-58DCF8691B98}" type="presParOf" srcId="{2015993C-A02C-4991-895F-65C64B4B3AD4}" destId="{FCE7F4A8-8BCA-420E-B8F2-B2CD9E89DB67}" srcOrd="9" destOrd="0" presId="urn:microsoft.com/office/officeart/2005/8/layout/default#1"/>
    <dgm:cxn modelId="{DEED4218-C8C4-416E-BA07-56257BABA526}" type="presParOf" srcId="{2015993C-A02C-4991-895F-65C64B4B3AD4}" destId="{9964C03E-A0B3-4561-900F-6FEB9A2B144F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B666E-77EA-4EB1-A6FD-29BE18781277}" type="doc">
      <dgm:prSet loTypeId="urn:microsoft.com/office/officeart/2005/8/layout/vList5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21084F-1E10-45F5-AAF0-FAC2FFCDADB5}">
      <dgm:prSet/>
      <dgm:spPr/>
      <dgm:t>
        <a:bodyPr/>
        <a:lstStyle/>
        <a:p>
          <a:pPr rtl="0"/>
          <a:r>
            <a:rPr lang="en-US" dirty="0" smtClean="0">
              <a:latin typeface="Inconsolata" pitchFamily="49" charset="0"/>
            </a:rPr>
            <a:t>.</a:t>
          </a:r>
          <a:r>
            <a:rPr lang="en-US" dirty="0" smtClean="0">
              <a:solidFill>
                <a:srgbClr val="005C00"/>
              </a:solidFill>
              <a:latin typeface="Inconsolata" pitchFamily="49" charset="0"/>
            </a:rPr>
            <a:t>show</a:t>
          </a:r>
          <a:r>
            <a:rPr lang="en-US" dirty="0" smtClean="0">
              <a:latin typeface="Inconsolata" pitchFamily="49" charset="0"/>
            </a:rPr>
            <a:t>()</a:t>
          </a:r>
          <a:endParaRPr lang="en-US" dirty="0">
            <a:latin typeface="Inconsolata" pitchFamily="49" charset="0"/>
          </a:endParaRPr>
        </a:p>
      </dgm:t>
    </dgm:pt>
    <dgm:pt modelId="{C83699A2-EC3A-48B1-87EE-BB2D92362758}" type="parTrans" cxnId="{80CD8496-6002-448F-82D6-EE22A16D3BB5}">
      <dgm:prSet/>
      <dgm:spPr/>
      <dgm:t>
        <a:bodyPr/>
        <a:lstStyle/>
        <a:p>
          <a:endParaRPr lang="en-US"/>
        </a:p>
      </dgm:t>
    </dgm:pt>
    <dgm:pt modelId="{32C420EF-2831-44BC-820A-4506A8E43167}" type="sibTrans" cxnId="{80CD8496-6002-448F-82D6-EE22A16D3BB5}">
      <dgm:prSet/>
      <dgm:spPr/>
      <dgm:t>
        <a:bodyPr/>
        <a:lstStyle/>
        <a:p>
          <a:endParaRPr lang="en-US"/>
        </a:p>
      </dgm:t>
    </dgm:pt>
    <dgm:pt modelId="{173FE99E-01B7-4BEF-A248-EA5EEC47C709}">
      <dgm:prSet/>
      <dgm:spPr/>
      <dgm:t>
        <a:bodyPr/>
        <a:lstStyle/>
        <a:p>
          <a:pPr rtl="0"/>
          <a:r>
            <a:rPr lang="en-US" dirty="0" smtClean="0">
              <a:latin typeface="Inconsolata" pitchFamily="49" charset="0"/>
            </a:rPr>
            <a:t>.</a:t>
          </a:r>
          <a:r>
            <a:rPr lang="en-US" dirty="0" smtClean="0">
              <a:solidFill>
                <a:srgbClr val="005C00"/>
              </a:solidFill>
              <a:latin typeface="Inconsolata" pitchFamily="49" charset="0"/>
            </a:rPr>
            <a:t>wrap</a:t>
          </a:r>
          <a:r>
            <a:rPr lang="en-US" dirty="0" smtClean="0">
              <a:latin typeface="Inconsolata" pitchFamily="49" charset="0"/>
            </a:rPr>
            <a:t>("</a:t>
          </a:r>
          <a:r>
            <a:rPr lang="en-US" dirty="0" smtClean="0">
              <a:solidFill>
                <a:schemeClr val="accent6"/>
              </a:solidFill>
              <a:latin typeface="Inconsolata" pitchFamily="49" charset="0"/>
            </a:rPr>
            <a:t>&lt;a&gt;&lt;/a&gt;</a:t>
          </a:r>
          <a:r>
            <a:rPr lang="en-US" dirty="0" smtClean="0">
              <a:latin typeface="Inconsolata" pitchFamily="49" charset="0"/>
            </a:rPr>
            <a:t>")</a:t>
          </a:r>
          <a:endParaRPr lang="en-US" dirty="0">
            <a:latin typeface="Inconsolata" pitchFamily="49" charset="0"/>
          </a:endParaRPr>
        </a:p>
      </dgm:t>
    </dgm:pt>
    <dgm:pt modelId="{797AF7AF-B382-4435-BD6D-6DC82E4817A6}" type="parTrans" cxnId="{E299A294-980A-4B7F-83F1-5DEFA533FEC0}">
      <dgm:prSet/>
      <dgm:spPr/>
      <dgm:t>
        <a:bodyPr/>
        <a:lstStyle/>
        <a:p>
          <a:endParaRPr lang="en-US"/>
        </a:p>
      </dgm:t>
    </dgm:pt>
    <dgm:pt modelId="{2A20FF5D-2302-4583-9C6F-EA4D10277EFD}" type="sibTrans" cxnId="{E299A294-980A-4B7F-83F1-5DEFA533FEC0}">
      <dgm:prSet/>
      <dgm:spPr/>
      <dgm:t>
        <a:bodyPr/>
        <a:lstStyle/>
        <a:p>
          <a:endParaRPr lang="en-US"/>
        </a:p>
      </dgm:t>
    </dgm:pt>
    <dgm:pt modelId="{41C22193-1CBE-4DDE-B744-179A4697D106}">
      <dgm:prSet/>
      <dgm:spPr/>
      <dgm:t>
        <a:bodyPr/>
        <a:lstStyle/>
        <a:p>
          <a:pPr rtl="0"/>
          <a:r>
            <a:rPr lang="en-US" dirty="0" smtClean="0">
              <a:latin typeface="Inconsolata" pitchFamily="49" charset="0"/>
            </a:rPr>
            <a:t>.</a:t>
          </a:r>
          <a:r>
            <a:rPr lang="en-US" dirty="0" smtClean="0">
              <a:solidFill>
                <a:srgbClr val="005C00"/>
              </a:solidFill>
              <a:latin typeface="Inconsolata" pitchFamily="49" charset="0"/>
            </a:rPr>
            <a:t>parent</a:t>
          </a:r>
          <a:r>
            <a:rPr lang="en-US" dirty="0" smtClean="0">
              <a:latin typeface="Inconsolata" pitchFamily="49" charset="0"/>
            </a:rPr>
            <a:t>("</a:t>
          </a:r>
          <a:r>
            <a:rPr lang="en-US" dirty="0" smtClean="0">
              <a:solidFill>
                <a:schemeClr val="accent6"/>
              </a:solidFill>
              <a:latin typeface="Inconsolata" pitchFamily="49" charset="0"/>
            </a:rPr>
            <a:t>p</a:t>
          </a:r>
          <a:r>
            <a:rPr lang="en-US" dirty="0" smtClean="0">
              <a:latin typeface="Inconsolata" pitchFamily="49" charset="0"/>
            </a:rPr>
            <a:t>")</a:t>
          </a:r>
          <a:endParaRPr lang="en-US" dirty="0">
            <a:latin typeface="Inconsolata" pitchFamily="49" charset="0"/>
          </a:endParaRPr>
        </a:p>
      </dgm:t>
    </dgm:pt>
    <dgm:pt modelId="{BFABD8FE-8368-45FC-B63D-983806C93B8D}" type="parTrans" cxnId="{1F4F88FC-6412-4685-B45E-DFB47BE59246}">
      <dgm:prSet/>
      <dgm:spPr/>
      <dgm:t>
        <a:bodyPr/>
        <a:lstStyle/>
        <a:p>
          <a:endParaRPr lang="en-US"/>
        </a:p>
      </dgm:t>
    </dgm:pt>
    <dgm:pt modelId="{65CC460B-0442-44F2-99A4-9AFE2EE1F0D5}" type="sibTrans" cxnId="{1F4F88FC-6412-4685-B45E-DFB47BE59246}">
      <dgm:prSet/>
      <dgm:spPr/>
      <dgm:t>
        <a:bodyPr/>
        <a:lstStyle/>
        <a:p>
          <a:endParaRPr lang="en-US"/>
        </a:p>
      </dgm:t>
    </dgm:pt>
    <dgm:pt modelId="{27984299-AC3D-44F9-A60B-5179452FBE3B}">
      <dgm:prSet/>
      <dgm:spPr/>
      <dgm:t>
        <a:bodyPr/>
        <a:lstStyle/>
        <a:p>
          <a:pPr rtl="0"/>
          <a:r>
            <a:rPr lang="en-US" dirty="0" smtClean="0">
              <a:latin typeface="Inconsolata" pitchFamily="49" charset="0"/>
            </a:rPr>
            <a:t>.</a:t>
          </a:r>
          <a:r>
            <a:rPr lang="en-US" dirty="0" smtClean="0">
              <a:solidFill>
                <a:srgbClr val="005C00"/>
              </a:solidFill>
              <a:latin typeface="Inconsolata" pitchFamily="49" charset="0"/>
            </a:rPr>
            <a:t>html</a:t>
          </a:r>
          <a:r>
            <a:rPr lang="en-US" dirty="0" smtClean="0">
              <a:latin typeface="Inconsolata" pitchFamily="49" charset="0"/>
            </a:rPr>
            <a:t>()</a:t>
          </a:r>
          <a:endParaRPr lang="en-US" dirty="0">
            <a:latin typeface="Inconsolata" pitchFamily="49" charset="0"/>
          </a:endParaRPr>
        </a:p>
      </dgm:t>
    </dgm:pt>
    <dgm:pt modelId="{39537593-55F5-4AC1-8BD3-E49396B9F737}" type="parTrans" cxnId="{E8E09E98-911C-4C7C-ACC1-20A4012327BE}">
      <dgm:prSet/>
      <dgm:spPr/>
      <dgm:t>
        <a:bodyPr/>
        <a:lstStyle/>
        <a:p>
          <a:endParaRPr lang="en-US"/>
        </a:p>
      </dgm:t>
    </dgm:pt>
    <dgm:pt modelId="{52620AD7-DEA9-444A-A942-ADE1C634E4A0}" type="sibTrans" cxnId="{E8E09E98-911C-4C7C-ACC1-20A4012327BE}">
      <dgm:prSet/>
      <dgm:spPr/>
      <dgm:t>
        <a:bodyPr/>
        <a:lstStyle/>
        <a:p>
          <a:endParaRPr lang="en-US"/>
        </a:p>
      </dgm:t>
    </dgm:pt>
    <dgm:pt modelId="{D6A6C19B-DB47-4B84-953A-3606970FEE01}">
      <dgm:prSet/>
      <dgm:spPr/>
      <dgm:t>
        <a:bodyPr/>
        <a:lstStyle/>
        <a:p>
          <a:pPr rtl="0"/>
          <a:r>
            <a:rPr lang="en-US" dirty="0" smtClean="0"/>
            <a:t>Show a hidden element</a:t>
          </a:r>
          <a:endParaRPr lang="en-US" dirty="0"/>
        </a:p>
      </dgm:t>
    </dgm:pt>
    <dgm:pt modelId="{99EEFE7B-BB56-4486-9E64-47C42822ACC5}" type="parTrans" cxnId="{4AC212C9-E49B-4DF6-AF04-123F7B7689C4}">
      <dgm:prSet/>
      <dgm:spPr/>
      <dgm:t>
        <a:bodyPr/>
        <a:lstStyle/>
        <a:p>
          <a:endParaRPr lang="en-US"/>
        </a:p>
      </dgm:t>
    </dgm:pt>
    <dgm:pt modelId="{68631B3A-8ADA-4469-B901-FCEBA4B4B8CC}" type="sibTrans" cxnId="{4AC212C9-E49B-4DF6-AF04-123F7B7689C4}">
      <dgm:prSet/>
      <dgm:spPr/>
      <dgm:t>
        <a:bodyPr/>
        <a:lstStyle/>
        <a:p>
          <a:endParaRPr lang="en-US"/>
        </a:p>
      </dgm:t>
    </dgm:pt>
    <dgm:pt modelId="{EB2DC1E5-76FA-4755-A878-0EB6660A7AD1}">
      <dgm:prSet/>
      <dgm:spPr/>
      <dgm:t>
        <a:bodyPr/>
        <a:lstStyle/>
        <a:p>
          <a:pPr rtl="0"/>
          <a:r>
            <a:rPr lang="en-US" dirty="0" smtClean="0"/>
            <a:t>wrap an element with &lt;a&gt;</a:t>
          </a:r>
          <a:endParaRPr lang="en-US" dirty="0"/>
        </a:p>
      </dgm:t>
    </dgm:pt>
    <dgm:pt modelId="{A5925D39-61DE-4930-95E9-3C016AB257B8}" type="parTrans" cxnId="{9285DB9B-972C-47A2-96FA-783D00C28375}">
      <dgm:prSet/>
      <dgm:spPr/>
      <dgm:t>
        <a:bodyPr/>
        <a:lstStyle/>
        <a:p>
          <a:endParaRPr lang="en-US"/>
        </a:p>
      </dgm:t>
    </dgm:pt>
    <dgm:pt modelId="{4FCEB730-4F42-4E7E-8B1C-B1F755AF3E09}" type="sibTrans" cxnId="{9285DB9B-972C-47A2-96FA-783D00C28375}">
      <dgm:prSet/>
      <dgm:spPr/>
      <dgm:t>
        <a:bodyPr/>
        <a:lstStyle/>
        <a:p>
          <a:endParaRPr lang="en-US"/>
        </a:p>
      </dgm:t>
    </dgm:pt>
    <dgm:pt modelId="{7023B5E2-A523-4E61-9A55-A23AA43D6377}">
      <dgm:prSet/>
      <dgm:spPr/>
      <dgm:t>
        <a:bodyPr/>
        <a:lstStyle/>
        <a:p>
          <a:pPr rtl="0"/>
          <a:r>
            <a:rPr lang="en-US" dirty="0" smtClean="0"/>
            <a:t>Select parent &lt;p&gt;</a:t>
          </a:r>
          <a:endParaRPr lang="en-US" dirty="0"/>
        </a:p>
      </dgm:t>
    </dgm:pt>
    <dgm:pt modelId="{CF144A2B-7691-477A-ABBD-C5C0B43E4A88}" type="parTrans" cxnId="{4CDBFE3F-3E3B-4D44-92B4-67B632EC9C83}">
      <dgm:prSet/>
      <dgm:spPr/>
      <dgm:t>
        <a:bodyPr/>
        <a:lstStyle/>
        <a:p>
          <a:endParaRPr lang="en-US"/>
        </a:p>
      </dgm:t>
    </dgm:pt>
    <dgm:pt modelId="{B576B149-26D0-48D0-99D1-A382033DBA78}" type="sibTrans" cxnId="{4CDBFE3F-3E3B-4D44-92B4-67B632EC9C83}">
      <dgm:prSet/>
      <dgm:spPr/>
      <dgm:t>
        <a:bodyPr/>
        <a:lstStyle/>
        <a:p>
          <a:endParaRPr lang="en-US"/>
        </a:p>
      </dgm:t>
    </dgm:pt>
    <dgm:pt modelId="{A7A50B04-3714-41F0-82F1-491C28A50E7B}">
      <dgm:prSet/>
      <dgm:spPr/>
      <dgm:t>
        <a:bodyPr/>
        <a:lstStyle/>
        <a:p>
          <a:pPr rtl="0"/>
          <a:r>
            <a:rPr lang="en-US" dirty="0" smtClean="0"/>
            <a:t>Get/Set </a:t>
          </a:r>
          <a:r>
            <a:rPr lang="en-US" dirty="0" err="1" smtClean="0"/>
            <a:t>innerHTML</a:t>
          </a:r>
          <a:endParaRPr lang="en-US" dirty="0"/>
        </a:p>
      </dgm:t>
    </dgm:pt>
    <dgm:pt modelId="{C390D6EA-3B76-4CD3-9E4A-5EE94BDA0F0E}" type="parTrans" cxnId="{7527F929-1384-48F5-B2AB-916AC6B2AB9D}">
      <dgm:prSet/>
      <dgm:spPr/>
      <dgm:t>
        <a:bodyPr/>
        <a:lstStyle/>
        <a:p>
          <a:endParaRPr lang="en-US"/>
        </a:p>
      </dgm:t>
    </dgm:pt>
    <dgm:pt modelId="{6F17B984-FD44-411C-A560-8ED1C2F536E6}" type="sibTrans" cxnId="{7527F929-1384-48F5-B2AB-916AC6B2AB9D}">
      <dgm:prSet/>
      <dgm:spPr/>
      <dgm:t>
        <a:bodyPr/>
        <a:lstStyle/>
        <a:p>
          <a:endParaRPr lang="en-US"/>
        </a:p>
      </dgm:t>
    </dgm:pt>
    <dgm:pt modelId="{F7A335C1-36C3-48A9-955A-FD63D3F049E5}">
      <dgm:prSet/>
      <dgm:spPr/>
      <dgm:t>
        <a:bodyPr/>
        <a:lstStyle/>
        <a:p>
          <a:pPr rtl="0"/>
          <a:r>
            <a:rPr lang="en-US" dirty="0" smtClean="0">
              <a:latin typeface="Inconsolata" pitchFamily="49" charset="0"/>
            </a:rPr>
            <a:t>.</a:t>
          </a:r>
          <a:r>
            <a:rPr lang="en-US" dirty="0" err="1" smtClean="0">
              <a:solidFill>
                <a:srgbClr val="005C00"/>
              </a:solidFill>
              <a:latin typeface="Inconsolata" pitchFamily="49" charset="0"/>
            </a:rPr>
            <a:t>val</a:t>
          </a:r>
          <a:r>
            <a:rPr lang="en-US" dirty="0" smtClean="0">
              <a:latin typeface="Inconsolata" pitchFamily="49" charset="0"/>
            </a:rPr>
            <a:t>()</a:t>
          </a:r>
          <a:endParaRPr lang="en-US" dirty="0">
            <a:latin typeface="Inconsolata" pitchFamily="49" charset="0"/>
          </a:endParaRPr>
        </a:p>
      </dgm:t>
    </dgm:pt>
    <dgm:pt modelId="{94FE16E7-CCF7-4522-B8A8-73D694E923DC}" type="parTrans" cxnId="{FECA1A7E-0527-4CE3-A4A8-A1BC2DD285AE}">
      <dgm:prSet/>
      <dgm:spPr/>
      <dgm:t>
        <a:bodyPr/>
        <a:lstStyle/>
        <a:p>
          <a:endParaRPr lang="en-US"/>
        </a:p>
      </dgm:t>
    </dgm:pt>
    <dgm:pt modelId="{BD4A5930-3989-4309-AD40-F9F1C92C9BE4}" type="sibTrans" cxnId="{FECA1A7E-0527-4CE3-A4A8-A1BC2DD285AE}">
      <dgm:prSet/>
      <dgm:spPr/>
      <dgm:t>
        <a:bodyPr/>
        <a:lstStyle/>
        <a:p>
          <a:endParaRPr lang="en-US"/>
        </a:p>
      </dgm:t>
    </dgm:pt>
    <dgm:pt modelId="{8B7C418C-76FA-4377-878B-6086901D2924}">
      <dgm:prSet/>
      <dgm:spPr/>
      <dgm:t>
        <a:bodyPr/>
        <a:lstStyle/>
        <a:p>
          <a:pPr rtl="0"/>
          <a:r>
            <a:rPr lang="en-US" dirty="0" smtClean="0"/>
            <a:t>Get/Set Value</a:t>
          </a:r>
          <a:endParaRPr lang="en-US" dirty="0"/>
        </a:p>
      </dgm:t>
    </dgm:pt>
    <dgm:pt modelId="{777222E2-F972-4D7F-B2BE-838A6E23FF87}" type="parTrans" cxnId="{68D1BFD2-17FC-442A-A9A1-186BCB502C17}">
      <dgm:prSet/>
      <dgm:spPr/>
      <dgm:t>
        <a:bodyPr/>
        <a:lstStyle/>
        <a:p>
          <a:endParaRPr lang="en-US"/>
        </a:p>
      </dgm:t>
    </dgm:pt>
    <dgm:pt modelId="{3E2891CA-49E0-4DCA-8082-9023F72A4DB1}" type="sibTrans" cxnId="{68D1BFD2-17FC-442A-A9A1-186BCB502C17}">
      <dgm:prSet/>
      <dgm:spPr/>
      <dgm:t>
        <a:bodyPr/>
        <a:lstStyle/>
        <a:p>
          <a:endParaRPr lang="en-US"/>
        </a:p>
      </dgm:t>
    </dgm:pt>
    <dgm:pt modelId="{C714296C-E1CE-4527-B0B2-380E4CA40F03}" type="pres">
      <dgm:prSet presAssocID="{F61B666E-77EA-4EB1-A6FD-29BE187812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3A8471-A929-4793-9B48-CD7E27B6D8B1}" type="pres">
      <dgm:prSet presAssocID="{7F21084F-1E10-45F5-AAF0-FAC2FFCDADB5}" presName="linNode" presStyleCnt="0"/>
      <dgm:spPr/>
    </dgm:pt>
    <dgm:pt modelId="{012AF15E-C821-4D7F-980B-1D91101ECE3C}" type="pres">
      <dgm:prSet presAssocID="{7F21084F-1E10-45F5-AAF0-FAC2FFCDADB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06CF2-7D07-4F99-88DE-86A5904B2E0A}" type="pres">
      <dgm:prSet presAssocID="{7F21084F-1E10-45F5-AAF0-FAC2FFCDADB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ADC56-D15C-44CC-A472-7D4C7BDCAC0D}" type="pres">
      <dgm:prSet presAssocID="{32C420EF-2831-44BC-820A-4506A8E43167}" presName="sp" presStyleCnt="0"/>
      <dgm:spPr/>
    </dgm:pt>
    <dgm:pt modelId="{1E57343F-B383-496E-9AFF-4316F90CE8C6}" type="pres">
      <dgm:prSet presAssocID="{173FE99E-01B7-4BEF-A248-EA5EEC47C709}" presName="linNode" presStyleCnt="0"/>
      <dgm:spPr/>
    </dgm:pt>
    <dgm:pt modelId="{F503851A-F875-4F37-A707-85BE0B6DE3F4}" type="pres">
      <dgm:prSet presAssocID="{173FE99E-01B7-4BEF-A248-EA5EEC47C70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95D11-48D2-4735-B082-AE26EEBDB209}" type="pres">
      <dgm:prSet presAssocID="{173FE99E-01B7-4BEF-A248-EA5EEC47C70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89AB8-8DB2-4A2D-99AD-9942C16CA4F1}" type="pres">
      <dgm:prSet presAssocID="{2A20FF5D-2302-4583-9C6F-EA4D10277EFD}" presName="sp" presStyleCnt="0"/>
      <dgm:spPr/>
    </dgm:pt>
    <dgm:pt modelId="{9F16B516-76DC-4588-92B5-929F32E930C9}" type="pres">
      <dgm:prSet presAssocID="{41C22193-1CBE-4DDE-B744-179A4697D106}" presName="linNode" presStyleCnt="0"/>
      <dgm:spPr/>
    </dgm:pt>
    <dgm:pt modelId="{38EACA05-DC54-4649-BB61-07BC50172C9E}" type="pres">
      <dgm:prSet presAssocID="{41C22193-1CBE-4DDE-B744-179A4697D10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2B14F-9403-4EAC-A457-13BAA46E2619}" type="pres">
      <dgm:prSet presAssocID="{41C22193-1CBE-4DDE-B744-179A4697D10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0A54B-8723-4DCA-94B7-7E33671B29F8}" type="pres">
      <dgm:prSet presAssocID="{65CC460B-0442-44F2-99A4-9AFE2EE1F0D5}" presName="sp" presStyleCnt="0"/>
      <dgm:spPr/>
    </dgm:pt>
    <dgm:pt modelId="{3EE173C6-BC9C-4B6F-ADFD-AC121802418E}" type="pres">
      <dgm:prSet presAssocID="{27984299-AC3D-44F9-A60B-5179452FBE3B}" presName="linNode" presStyleCnt="0"/>
      <dgm:spPr/>
    </dgm:pt>
    <dgm:pt modelId="{1F337D1B-3B6A-472F-A0E7-18A34F7093B8}" type="pres">
      <dgm:prSet presAssocID="{27984299-AC3D-44F9-A60B-5179452FBE3B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05FFE-45B7-4692-97AD-86AE8F6CE902}" type="pres">
      <dgm:prSet presAssocID="{27984299-AC3D-44F9-A60B-5179452FBE3B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E32D5-6529-481F-A4AC-5713BC3BC6AD}" type="pres">
      <dgm:prSet presAssocID="{52620AD7-DEA9-444A-A942-ADE1C634E4A0}" presName="sp" presStyleCnt="0"/>
      <dgm:spPr/>
    </dgm:pt>
    <dgm:pt modelId="{FA4804A1-7CF9-4954-BC7F-677F4F670BBD}" type="pres">
      <dgm:prSet presAssocID="{F7A335C1-36C3-48A9-955A-FD63D3F049E5}" presName="linNode" presStyleCnt="0"/>
      <dgm:spPr/>
    </dgm:pt>
    <dgm:pt modelId="{F4EC3CC0-B822-4FF2-A558-45488B550740}" type="pres">
      <dgm:prSet presAssocID="{F7A335C1-36C3-48A9-955A-FD63D3F049E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FF8FF-3DB7-4550-8289-25C62589573D}" type="pres">
      <dgm:prSet presAssocID="{F7A335C1-36C3-48A9-955A-FD63D3F049E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22D990-F73A-4763-84C5-D756BE630784}" type="presOf" srcId="{7023B5E2-A523-4E61-9A55-A23AA43D6377}" destId="{9992B14F-9403-4EAC-A457-13BAA46E2619}" srcOrd="0" destOrd="0" presId="urn:microsoft.com/office/officeart/2005/8/layout/vList5"/>
    <dgm:cxn modelId="{68D1BFD2-17FC-442A-A9A1-186BCB502C17}" srcId="{F7A335C1-36C3-48A9-955A-FD63D3F049E5}" destId="{8B7C418C-76FA-4377-878B-6086901D2924}" srcOrd="0" destOrd="0" parTransId="{777222E2-F972-4D7F-B2BE-838A6E23FF87}" sibTransId="{3E2891CA-49E0-4DCA-8082-9023F72A4DB1}"/>
    <dgm:cxn modelId="{E299A294-980A-4B7F-83F1-5DEFA533FEC0}" srcId="{F61B666E-77EA-4EB1-A6FD-29BE18781277}" destId="{173FE99E-01B7-4BEF-A248-EA5EEC47C709}" srcOrd="1" destOrd="0" parTransId="{797AF7AF-B382-4435-BD6D-6DC82E4817A6}" sibTransId="{2A20FF5D-2302-4583-9C6F-EA4D10277EFD}"/>
    <dgm:cxn modelId="{4AC212C9-E49B-4DF6-AF04-123F7B7689C4}" srcId="{7F21084F-1E10-45F5-AAF0-FAC2FFCDADB5}" destId="{D6A6C19B-DB47-4B84-953A-3606970FEE01}" srcOrd="0" destOrd="0" parTransId="{99EEFE7B-BB56-4486-9E64-47C42822ACC5}" sibTransId="{68631B3A-8ADA-4469-B901-FCEBA4B4B8CC}"/>
    <dgm:cxn modelId="{1F4F88FC-6412-4685-B45E-DFB47BE59246}" srcId="{F61B666E-77EA-4EB1-A6FD-29BE18781277}" destId="{41C22193-1CBE-4DDE-B744-179A4697D106}" srcOrd="2" destOrd="0" parTransId="{BFABD8FE-8368-45FC-B63D-983806C93B8D}" sibTransId="{65CC460B-0442-44F2-99A4-9AFE2EE1F0D5}"/>
    <dgm:cxn modelId="{F7BAB1B0-C17C-4E56-BAEA-EBE529398830}" type="presOf" srcId="{F7A335C1-36C3-48A9-955A-FD63D3F049E5}" destId="{F4EC3CC0-B822-4FF2-A558-45488B550740}" srcOrd="0" destOrd="0" presId="urn:microsoft.com/office/officeart/2005/8/layout/vList5"/>
    <dgm:cxn modelId="{82CE647C-E267-4A17-8E80-918044BF757E}" type="presOf" srcId="{8B7C418C-76FA-4377-878B-6086901D2924}" destId="{DD6FF8FF-3DB7-4550-8289-25C62589573D}" srcOrd="0" destOrd="0" presId="urn:microsoft.com/office/officeart/2005/8/layout/vList5"/>
    <dgm:cxn modelId="{7527F929-1384-48F5-B2AB-916AC6B2AB9D}" srcId="{27984299-AC3D-44F9-A60B-5179452FBE3B}" destId="{A7A50B04-3714-41F0-82F1-491C28A50E7B}" srcOrd="0" destOrd="0" parTransId="{C390D6EA-3B76-4CD3-9E4A-5EE94BDA0F0E}" sibTransId="{6F17B984-FD44-411C-A560-8ED1C2F536E6}"/>
    <dgm:cxn modelId="{BF8F46CB-FD4D-4328-8B4B-96561EE5CB80}" type="presOf" srcId="{7F21084F-1E10-45F5-AAF0-FAC2FFCDADB5}" destId="{012AF15E-C821-4D7F-980B-1D91101ECE3C}" srcOrd="0" destOrd="0" presId="urn:microsoft.com/office/officeart/2005/8/layout/vList5"/>
    <dgm:cxn modelId="{FECA1A7E-0527-4CE3-A4A8-A1BC2DD285AE}" srcId="{F61B666E-77EA-4EB1-A6FD-29BE18781277}" destId="{F7A335C1-36C3-48A9-955A-FD63D3F049E5}" srcOrd="4" destOrd="0" parTransId="{94FE16E7-CCF7-4522-B8A8-73D694E923DC}" sibTransId="{BD4A5930-3989-4309-AD40-F9F1C92C9BE4}"/>
    <dgm:cxn modelId="{FD9D1C33-8461-4383-BCFE-40825D542E22}" type="presOf" srcId="{D6A6C19B-DB47-4B84-953A-3606970FEE01}" destId="{D4C06CF2-7D07-4F99-88DE-86A5904B2E0A}" srcOrd="0" destOrd="0" presId="urn:microsoft.com/office/officeart/2005/8/layout/vList5"/>
    <dgm:cxn modelId="{CAA174ED-E374-49CC-A8AF-5473777E87AA}" type="presOf" srcId="{41C22193-1CBE-4DDE-B744-179A4697D106}" destId="{38EACA05-DC54-4649-BB61-07BC50172C9E}" srcOrd="0" destOrd="0" presId="urn:microsoft.com/office/officeart/2005/8/layout/vList5"/>
    <dgm:cxn modelId="{80CD8496-6002-448F-82D6-EE22A16D3BB5}" srcId="{F61B666E-77EA-4EB1-A6FD-29BE18781277}" destId="{7F21084F-1E10-45F5-AAF0-FAC2FFCDADB5}" srcOrd="0" destOrd="0" parTransId="{C83699A2-EC3A-48B1-87EE-BB2D92362758}" sibTransId="{32C420EF-2831-44BC-820A-4506A8E43167}"/>
    <dgm:cxn modelId="{9285DB9B-972C-47A2-96FA-783D00C28375}" srcId="{173FE99E-01B7-4BEF-A248-EA5EEC47C709}" destId="{EB2DC1E5-76FA-4755-A878-0EB6660A7AD1}" srcOrd="0" destOrd="0" parTransId="{A5925D39-61DE-4930-95E9-3C016AB257B8}" sibTransId="{4FCEB730-4F42-4E7E-8B1C-B1F755AF3E09}"/>
    <dgm:cxn modelId="{428ABBCE-1A44-4A6C-849A-877A4E2F130A}" type="presOf" srcId="{173FE99E-01B7-4BEF-A248-EA5EEC47C709}" destId="{F503851A-F875-4F37-A707-85BE0B6DE3F4}" srcOrd="0" destOrd="0" presId="urn:microsoft.com/office/officeart/2005/8/layout/vList5"/>
    <dgm:cxn modelId="{5CD94AB1-B3C7-47FB-AC4A-6A341F8FAA60}" type="presOf" srcId="{27984299-AC3D-44F9-A60B-5179452FBE3B}" destId="{1F337D1B-3B6A-472F-A0E7-18A34F7093B8}" srcOrd="0" destOrd="0" presId="urn:microsoft.com/office/officeart/2005/8/layout/vList5"/>
    <dgm:cxn modelId="{41352F5D-0285-42B8-81D9-DB49B65BBA64}" type="presOf" srcId="{EB2DC1E5-76FA-4755-A878-0EB6660A7AD1}" destId="{48995D11-48D2-4735-B082-AE26EEBDB209}" srcOrd="0" destOrd="0" presId="urn:microsoft.com/office/officeart/2005/8/layout/vList5"/>
    <dgm:cxn modelId="{99E319E6-3883-4087-805A-9B0ADCF18EC5}" type="presOf" srcId="{F61B666E-77EA-4EB1-A6FD-29BE18781277}" destId="{C714296C-E1CE-4527-B0B2-380E4CA40F03}" srcOrd="0" destOrd="0" presId="urn:microsoft.com/office/officeart/2005/8/layout/vList5"/>
    <dgm:cxn modelId="{E8E09E98-911C-4C7C-ACC1-20A4012327BE}" srcId="{F61B666E-77EA-4EB1-A6FD-29BE18781277}" destId="{27984299-AC3D-44F9-A60B-5179452FBE3B}" srcOrd="3" destOrd="0" parTransId="{39537593-55F5-4AC1-8BD3-E49396B9F737}" sibTransId="{52620AD7-DEA9-444A-A942-ADE1C634E4A0}"/>
    <dgm:cxn modelId="{4CDBFE3F-3E3B-4D44-92B4-67B632EC9C83}" srcId="{41C22193-1CBE-4DDE-B744-179A4697D106}" destId="{7023B5E2-A523-4E61-9A55-A23AA43D6377}" srcOrd="0" destOrd="0" parTransId="{CF144A2B-7691-477A-ABBD-C5C0B43E4A88}" sibTransId="{B576B149-26D0-48D0-99D1-A382033DBA78}"/>
    <dgm:cxn modelId="{23455ADF-7732-450C-8E09-F4E33E1534D5}" type="presOf" srcId="{A7A50B04-3714-41F0-82F1-491C28A50E7B}" destId="{F7105FFE-45B7-4692-97AD-86AE8F6CE902}" srcOrd="0" destOrd="0" presId="urn:microsoft.com/office/officeart/2005/8/layout/vList5"/>
    <dgm:cxn modelId="{C2906B2F-3420-4E0A-B64A-3D3B4746DC09}" type="presParOf" srcId="{C714296C-E1CE-4527-B0B2-380E4CA40F03}" destId="{C93A8471-A929-4793-9B48-CD7E27B6D8B1}" srcOrd="0" destOrd="0" presId="urn:microsoft.com/office/officeart/2005/8/layout/vList5"/>
    <dgm:cxn modelId="{38FEE782-253E-435C-B354-DA4D1125B34A}" type="presParOf" srcId="{C93A8471-A929-4793-9B48-CD7E27B6D8B1}" destId="{012AF15E-C821-4D7F-980B-1D91101ECE3C}" srcOrd="0" destOrd="0" presId="urn:microsoft.com/office/officeart/2005/8/layout/vList5"/>
    <dgm:cxn modelId="{1EE17540-64CD-4482-BDF6-452C04A5243D}" type="presParOf" srcId="{C93A8471-A929-4793-9B48-CD7E27B6D8B1}" destId="{D4C06CF2-7D07-4F99-88DE-86A5904B2E0A}" srcOrd="1" destOrd="0" presId="urn:microsoft.com/office/officeart/2005/8/layout/vList5"/>
    <dgm:cxn modelId="{6E275587-5D16-4BBB-9549-94B9A661FA7F}" type="presParOf" srcId="{C714296C-E1CE-4527-B0B2-380E4CA40F03}" destId="{89DADC56-D15C-44CC-A472-7D4C7BDCAC0D}" srcOrd="1" destOrd="0" presId="urn:microsoft.com/office/officeart/2005/8/layout/vList5"/>
    <dgm:cxn modelId="{4311FCF7-0387-48BF-9CDB-A21E33972D9C}" type="presParOf" srcId="{C714296C-E1CE-4527-B0B2-380E4CA40F03}" destId="{1E57343F-B383-496E-9AFF-4316F90CE8C6}" srcOrd="2" destOrd="0" presId="urn:microsoft.com/office/officeart/2005/8/layout/vList5"/>
    <dgm:cxn modelId="{E80DD32F-BB7F-4C91-8CDE-60AB43827FB2}" type="presParOf" srcId="{1E57343F-B383-496E-9AFF-4316F90CE8C6}" destId="{F503851A-F875-4F37-A707-85BE0B6DE3F4}" srcOrd="0" destOrd="0" presId="urn:microsoft.com/office/officeart/2005/8/layout/vList5"/>
    <dgm:cxn modelId="{4D1F1FB3-649E-4928-A5C1-5562D1155BF0}" type="presParOf" srcId="{1E57343F-B383-496E-9AFF-4316F90CE8C6}" destId="{48995D11-48D2-4735-B082-AE26EEBDB209}" srcOrd="1" destOrd="0" presId="urn:microsoft.com/office/officeart/2005/8/layout/vList5"/>
    <dgm:cxn modelId="{BC54A0AA-C179-4FB4-82FD-C9F37A881E24}" type="presParOf" srcId="{C714296C-E1CE-4527-B0B2-380E4CA40F03}" destId="{D8989AB8-8DB2-4A2D-99AD-9942C16CA4F1}" srcOrd="3" destOrd="0" presId="urn:microsoft.com/office/officeart/2005/8/layout/vList5"/>
    <dgm:cxn modelId="{D902B7C5-DBA4-42C4-B92B-971CF05638C4}" type="presParOf" srcId="{C714296C-E1CE-4527-B0B2-380E4CA40F03}" destId="{9F16B516-76DC-4588-92B5-929F32E930C9}" srcOrd="4" destOrd="0" presId="urn:microsoft.com/office/officeart/2005/8/layout/vList5"/>
    <dgm:cxn modelId="{F41C5342-7BCD-4727-A1C6-6C856CDD74CD}" type="presParOf" srcId="{9F16B516-76DC-4588-92B5-929F32E930C9}" destId="{38EACA05-DC54-4649-BB61-07BC50172C9E}" srcOrd="0" destOrd="0" presId="urn:microsoft.com/office/officeart/2005/8/layout/vList5"/>
    <dgm:cxn modelId="{9C59A6CF-A09C-4C03-9410-E538A17D1AD1}" type="presParOf" srcId="{9F16B516-76DC-4588-92B5-929F32E930C9}" destId="{9992B14F-9403-4EAC-A457-13BAA46E2619}" srcOrd="1" destOrd="0" presId="urn:microsoft.com/office/officeart/2005/8/layout/vList5"/>
    <dgm:cxn modelId="{C66F7F0A-ACB2-4C42-A326-95202DBC056F}" type="presParOf" srcId="{C714296C-E1CE-4527-B0B2-380E4CA40F03}" destId="{F8E0A54B-8723-4DCA-94B7-7E33671B29F8}" srcOrd="5" destOrd="0" presId="urn:microsoft.com/office/officeart/2005/8/layout/vList5"/>
    <dgm:cxn modelId="{61B458F0-F880-4BA8-8909-E3525F89B9C0}" type="presParOf" srcId="{C714296C-E1CE-4527-B0B2-380E4CA40F03}" destId="{3EE173C6-BC9C-4B6F-ADFD-AC121802418E}" srcOrd="6" destOrd="0" presId="urn:microsoft.com/office/officeart/2005/8/layout/vList5"/>
    <dgm:cxn modelId="{543C2B29-C2D3-4D7D-B836-25675174BD5D}" type="presParOf" srcId="{3EE173C6-BC9C-4B6F-ADFD-AC121802418E}" destId="{1F337D1B-3B6A-472F-A0E7-18A34F7093B8}" srcOrd="0" destOrd="0" presId="urn:microsoft.com/office/officeart/2005/8/layout/vList5"/>
    <dgm:cxn modelId="{1BC87C7F-D827-453B-8D4E-B54CA53627E8}" type="presParOf" srcId="{3EE173C6-BC9C-4B6F-ADFD-AC121802418E}" destId="{F7105FFE-45B7-4692-97AD-86AE8F6CE902}" srcOrd="1" destOrd="0" presId="urn:microsoft.com/office/officeart/2005/8/layout/vList5"/>
    <dgm:cxn modelId="{D89E29F0-E628-43C5-9FB5-BFF41E8E48CE}" type="presParOf" srcId="{C714296C-E1CE-4527-B0B2-380E4CA40F03}" destId="{205E32D5-6529-481F-A4AC-5713BC3BC6AD}" srcOrd="7" destOrd="0" presId="urn:microsoft.com/office/officeart/2005/8/layout/vList5"/>
    <dgm:cxn modelId="{A0475526-EE65-4FBE-B5B4-50EAF02E2F72}" type="presParOf" srcId="{C714296C-E1CE-4527-B0B2-380E4CA40F03}" destId="{FA4804A1-7CF9-4954-BC7F-677F4F670BBD}" srcOrd="8" destOrd="0" presId="urn:microsoft.com/office/officeart/2005/8/layout/vList5"/>
    <dgm:cxn modelId="{FED06709-EE7A-4AEE-A4D4-32518AEADB65}" type="presParOf" srcId="{FA4804A1-7CF9-4954-BC7F-677F4F670BBD}" destId="{F4EC3CC0-B822-4FF2-A558-45488B550740}" srcOrd="0" destOrd="0" presId="urn:microsoft.com/office/officeart/2005/8/layout/vList5"/>
    <dgm:cxn modelId="{14DE75EB-4631-417D-8ABD-3805EA2A2E19}" type="presParOf" srcId="{FA4804A1-7CF9-4954-BC7F-677F4F670BBD}" destId="{DD6FF8FF-3DB7-4550-8289-25C6258957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8CD52-822C-46EB-8FF1-FD1DF6A05571}">
      <dsp:nvSpPr>
        <dsp:cNvPr id="0" name=""/>
        <dsp:cNvSpPr/>
      </dsp:nvSpPr>
      <dsp:spPr>
        <a:xfrm>
          <a:off x="0" y="385048"/>
          <a:ext cx="2643187" cy="1585912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Google</a:t>
          </a:r>
          <a:endParaRPr lang="en-US" sz="1800" kern="1200" dirty="0"/>
        </a:p>
      </dsp:txBody>
      <dsp:txXfrm>
        <a:off x="0" y="385048"/>
        <a:ext cx="2643187" cy="1585912"/>
      </dsp:txXfrm>
    </dsp:sp>
    <dsp:sp modelId="{CEF4B5F8-BD60-4D34-8862-159A3F6F7A08}">
      <dsp:nvSpPr>
        <dsp:cNvPr id="0" name=""/>
        <dsp:cNvSpPr/>
      </dsp:nvSpPr>
      <dsp:spPr>
        <a:xfrm>
          <a:off x="2907506" y="385048"/>
          <a:ext cx="2643187" cy="1585912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Amazon</a:t>
          </a:r>
          <a:endParaRPr lang="en-US" sz="1800" kern="1200" dirty="0"/>
        </a:p>
      </dsp:txBody>
      <dsp:txXfrm>
        <a:off x="2907506" y="385048"/>
        <a:ext cx="2643187" cy="1585912"/>
      </dsp:txXfrm>
    </dsp:sp>
    <dsp:sp modelId="{005554FE-506D-456C-9CC3-5AE86290DC16}">
      <dsp:nvSpPr>
        <dsp:cNvPr id="0" name=""/>
        <dsp:cNvSpPr/>
      </dsp:nvSpPr>
      <dsp:spPr>
        <a:xfrm>
          <a:off x="5815012" y="385048"/>
          <a:ext cx="2643187" cy="1585912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IBM</a:t>
          </a:r>
          <a:endParaRPr lang="en-US" sz="1800" kern="1200" dirty="0"/>
        </a:p>
      </dsp:txBody>
      <dsp:txXfrm>
        <a:off x="5815012" y="385048"/>
        <a:ext cx="2643187" cy="1585912"/>
      </dsp:txXfrm>
    </dsp:sp>
    <dsp:sp modelId="{1C19C463-AAA5-43E0-8CE4-DE115C4B9332}">
      <dsp:nvSpPr>
        <dsp:cNvPr id="0" name=""/>
        <dsp:cNvSpPr/>
      </dsp:nvSpPr>
      <dsp:spPr>
        <a:xfrm>
          <a:off x="0" y="2235279"/>
          <a:ext cx="2643187" cy="1585912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Microsoft</a:t>
          </a:r>
          <a:endParaRPr lang="en-US" sz="1800" kern="1200" dirty="0"/>
        </a:p>
      </dsp:txBody>
      <dsp:txXfrm>
        <a:off x="0" y="2235279"/>
        <a:ext cx="2643187" cy="1585912"/>
      </dsp:txXfrm>
    </dsp:sp>
    <dsp:sp modelId="{B2A8ADD9-83B3-463C-8545-F8670CE4FCA6}">
      <dsp:nvSpPr>
        <dsp:cNvPr id="0" name=""/>
        <dsp:cNvSpPr/>
      </dsp:nvSpPr>
      <dsp:spPr>
        <a:xfrm>
          <a:off x="2907506" y="2235279"/>
          <a:ext cx="2643187" cy="1585912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Twitter</a:t>
          </a:r>
          <a:endParaRPr lang="en-US" sz="1800" kern="1200" dirty="0"/>
        </a:p>
      </dsp:txBody>
      <dsp:txXfrm>
        <a:off x="2907506" y="2235279"/>
        <a:ext cx="2643187" cy="1585912"/>
      </dsp:txXfrm>
    </dsp:sp>
    <dsp:sp modelId="{9964C03E-A0B3-4561-900F-6FEB9A2B144F}">
      <dsp:nvSpPr>
        <dsp:cNvPr id="0" name=""/>
        <dsp:cNvSpPr/>
      </dsp:nvSpPr>
      <dsp:spPr>
        <a:xfrm>
          <a:off x="5815012" y="2235279"/>
          <a:ext cx="2643187" cy="1585912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Dell </a:t>
          </a:r>
          <a:endParaRPr lang="en-US" sz="1800" kern="1200" dirty="0"/>
        </a:p>
      </dsp:txBody>
      <dsp:txXfrm>
        <a:off x="5815012" y="2235279"/>
        <a:ext cx="2643187" cy="1585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06CF2-7D07-4F99-88DE-86A5904B2E0A}">
      <dsp:nvSpPr>
        <dsp:cNvPr id="0" name=""/>
        <dsp:cNvSpPr/>
      </dsp:nvSpPr>
      <dsp:spPr>
        <a:xfrm rot="5400000">
          <a:off x="5325842" y="-2253387"/>
          <a:ext cx="644202" cy="53157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Show a hidden element</a:t>
          </a:r>
          <a:endParaRPr lang="en-US" sz="3200" kern="1200" dirty="0"/>
        </a:p>
      </dsp:txBody>
      <dsp:txXfrm rot="-5400000">
        <a:off x="2990088" y="113814"/>
        <a:ext cx="5284265" cy="581308"/>
      </dsp:txXfrm>
    </dsp:sp>
    <dsp:sp modelId="{012AF15E-C821-4D7F-980B-1D91101ECE3C}">
      <dsp:nvSpPr>
        <dsp:cNvPr id="0" name=""/>
        <dsp:cNvSpPr/>
      </dsp:nvSpPr>
      <dsp:spPr>
        <a:xfrm>
          <a:off x="0" y="1841"/>
          <a:ext cx="2990088" cy="805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nconsolata" pitchFamily="49" charset="0"/>
            </a:rPr>
            <a:t>.</a:t>
          </a:r>
          <a:r>
            <a:rPr lang="en-US" sz="2000" kern="1200" dirty="0" smtClean="0">
              <a:solidFill>
                <a:srgbClr val="005C00"/>
              </a:solidFill>
              <a:latin typeface="Inconsolata" pitchFamily="49" charset="0"/>
            </a:rPr>
            <a:t>show</a:t>
          </a:r>
          <a:r>
            <a:rPr lang="en-US" sz="2000" kern="1200" dirty="0" smtClean="0">
              <a:latin typeface="Inconsolata" pitchFamily="49" charset="0"/>
            </a:rPr>
            <a:t>()</a:t>
          </a:r>
          <a:endParaRPr lang="en-US" sz="2000" kern="1200" dirty="0">
            <a:latin typeface="Inconsolata" pitchFamily="49" charset="0"/>
          </a:endParaRPr>
        </a:p>
      </dsp:txBody>
      <dsp:txXfrm>
        <a:off x="39309" y="41150"/>
        <a:ext cx="2911470" cy="726635"/>
      </dsp:txXfrm>
    </dsp:sp>
    <dsp:sp modelId="{48995D11-48D2-4735-B082-AE26EEBDB209}">
      <dsp:nvSpPr>
        <dsp:cNvPr id="0" name=""/>
        <dsp:cNvSpPr/>
      </dsp:nvSpPr>
      <dsp:spPr>
        <a:xfrm rot="5400000">
          <a:off x="5325842" y="-1407871"/>
          <a:ext cx="644202" cy="53157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wrap an element with &lt;a&gt;</a:t>
          </a:r>
          <a:endParaRPr lang="en-US" sz="3200" kern="1200" dirty="0"/>
        </a:p>
      </dsp:txBody>
      <dsp:txXfrm rot="-5400000">
        <a:off x="2990088" y="959330"/>
        <a:ext cx="5284265" cy="581308"/>
      </dsp:txXfrm>
    </dsp:sp>
    <dsp:sp modelId="{F503851A-F875-4F37-A707-85BE0B6DE3F4}">
      <dsp:nvSpPr>
        <dsp:cNvPr id="0" name=""/>
        <dsp:cNvSpPr/>
      </dsp:nvSpPr>
      <dsp:spPr>
        <a:xfrm>
          <a:off x="0" y="847357"/>
          <a:ext cx="2990088" cy="805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nconsolata" pitchFamily="49" charset="0"/>
            </a:rPr>
            <a:t>.</a:t>
          </a:r>
          <a:r>
            <a:rPr lang="en-US" sz="2000" kern="1200" dirty="0" smtClean="0">
              <a:solidFill>
                <a:srgbClr val="005C00"/>
              </a:solidFill>
              <a:latin typeface="Inconsolata" pitchFamily="49" charset="0"/>
            </a:rPr>
            <a:t>wrap</a:t>
          </a:r>
          <a:r>
            <a:rPr lang="en-US" sz="2000" kern="1200" dirty="0" smtClean="0">
              <a:latin typeface="Inconsolata" pitchFamily="49" charset="0"/>
            </a:rPr>
            <a:t>("</a:t>
          </a:r>
          <a:r>
            <a:rPr lang="en-US" sz="2000" kern="1200" dirty="0" smtClean="0">
              <a:solidFill>
                <a:schemeClr val="accent6"/>
              </a:solidFill>
              <a:latin typeface="Inconsolata" pitchFamily="49" charset="0"/>
            </a:rPr>
            <a:t>&lt;a&gt;&lt;/a&gt;</a:t>
          </a:r>
          <a:r>
            <a:rPr lang="en-US" sz="2000" kern="1200" dirty="0" smtClean="0">
              <a:latin typeface="Inconsolata" pitchFamily="49" charset="0"/>
            </a:rPr>
            <a:t>")</a:t>
          </a:r>
          <a:endParaRPr lang="en-US" sz="2000" kern="1200" dirty="0">
            <a:latin typeface="Inconsolata" pitchFamily="49" charset="0"/>
          </a:endParaRPr>
        </a:p>
      </dsp:txBody>
      <dsp:txXfrm>
        <a:off x="39309" y="886666"/>
        <a:ext cx="2911470" cy="726635"/>
      </dsp:txXfrm>
    </dsp:sp>
    <dsp:sp modelId="{9992B14F-9403-4EAC-A457-13BAA46E2619}">
      <dsp:nvSpPr>
        <dsp:cNvPr id="0" name=""/>
        <dsp:cNvSpPr/>
      </dsp:nvSpPr>
      <dsp:spPr>
        <a:xfrm rot="5400000">
          <a:off x="5325842" y="-562355"/>
          <a:ext cx="644202" cy="53157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Select parent &lt;p&gt;</a:t>
          </a:r>
          <a:endParaRPr lang="en-US" sz="3200" kern="1200" dirty="0"/>
        </a:p>
      </dsp:txBody>
      <dsp:txXfrm rot="-5400000">
        <a:off x="2990088" y="1804846"/>
        <a:ext cx="5284265" cy="581308"/>
      </dsp:txXfrm>
    </dsp:sp>
    <dsp:sp modelId="{38EACA05-DC54-4649-BB61-07BC50172C9E}">
      <dsp:nvSpPr>
        <dsp:cNvPr id="0" name=""/>
        <dsp:cNvSpPr/>
      </dsp:nvSpPr>
      <dsp:spPr>
        <a:xfrm>
          <a:off x="0" y="1692873"/>
          <a:ext cx="2990088" cy="805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nconsolata" pitchFamily="49" charset="0"/>
            </a:rPr>
            <a:t>.</a:t>
          </a:r>
          <a:r>
            <a:rPr lang="en-US" sz="2000" kern="1200" dirty="0" smtClean="0">
              <a:solidFill>
                <a:srgbClr val="005C00"/>
              </a:solidFill>
              <a:latin typeface="Inconsolata" pitchFamily="49" charset="0"/>
            </a:rPr>
            <a:t>parent</a:t>
          </a:r>
          <a:r>
            <a:rPr lang="en-US" sz="2000" kern="1200" dirty="0" smtClean="0">
              <a:latin typeface="Inconsolata" pitchFamily="49" charset="0"/>
            </a:rPr>
            <a:t>("</a:t>
          </a:r>
          <a:r>
            <a:rPr lang="en-US" sz="2000" kern="1200" dirty="0" smtClean="0">
              <a:solidFill>
                <a:schemeClr val="accent6"/>
              </a:solidFill>
              <a:latin typeface="Inconsolata" pitchFamily="49" charset="0"/>
            </a:rPr>
            <a:t>p</a:t>
          </a:r>
          <a:r>
            <a:rPr lang="en-US" sz="2000" kern="1200" dirty="0" smtClean="0">
              <a:latin typeface="Inconsolata" pitchFamily="49" charset="0"/>
            </a:rPr>
            <a:t>")</a:t>
          </a:r>
          <a:endParaRPr lang="en-US" sz="2000" kern="1200" dirty="0">
            <a:latin typeface="Inconsolata" pitchFamily="49" charset="0"/>
          </a:endParaRPr>
        </a:p>
      </dsp:txBody>
      <dsp:txXfrm>
        <a:off x="39309" y="1732182"/>
        <a:ext cx="2911470" cy="726635"/>
      </dsp:txXfrm>
    </dsp:sp>
    <dsp:sp modelId="{F7105FFE-45B7-4692-97AD-86AE8F6CE902}">
      <dsp:nvSpPr>
        <dsp:cNvPr id="0" name=""/>
        <dsp:cNvSpPr/>
      </dsp:nvSpPr>
      <dsp:spPr>
        <a:xfrm rot="5400000">
          <a:off x="5325842" y="283159"/>
          <a:ext cx="644202" cy="53157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Get/Set </a:t>
          </a:r>
          <a:r>
            <a:rPr lang="en-US" sz="3200" kern="1200" dirty="0" err="1" smtClean="0"/>
            <a:t>innerHTML</a:t>
          </a:r>
          <a:endParaRPr lang="en-US" sz="3200" kern="1200" dirty="0"/>
        </a:p>
      </dsp:txBody>
      <dsp:txXfrm rot="-5400000">
        <a:off x="2990088" y="2650361"/>
        <a:ext cx="5284265" cy="581308"/>
      </dsp:txXfrm>
    </dsp:sp>
    <dsp:sp modelId="{1F337D1B-3B6A-472F-A0E7-18A34F7093B8}">
      <dsp:nvSpPr>
        <dsp:cNvPr id="0" name=""/>
        <dsp:cNvSpPr/>
      </dsp:nvSpPr>
      <dsp:spPr>
        <a:xfrm>
          <a:off x="0" y="2538389"/>
          <a:ext cx="2990088" cy="805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nconsolata" pitchFamily="49" charset="0"/>
            </a:rPr>
            <a:t>.</a:t>
          </a:r>
          <a:r>
            <a:rPr lang="en-US" sz="2000" kern="1200" dirty="0" smtClean="0">
              <a:solidFill>
                <a:srgbClr val="005C00"/>
              </a:solidFill>
              <a:latin typeface="Inconsolata" pitchFamily="49" charset="0"/>
            </a:rPr>
            <a:t>html</a:t>
          </a:r>
          <a:r>
            <a:rPr lang="en-US" sz="2000" kern="1200" dirty="0" smtClean="0">
              <a:latin typeface="Inconsolata" pitchFamily="49" charset="0"/>
            </a:rPr>
            <a:t>()</a:t>
          </a:r>
          <a:endParaRPr lang="en-US" sz="2000" kern="1200" dirty="0">
            <a:latin typeface="Inconsolata" pitchFamily="49" charset="0"/>
          </a:endParaRPr>
        </a:p>
      </dsp:txBody>
      <dsp:txXfrm>
        <a:off x="39309" y="2577698"/>
        <a:ext cx="2911470" cy="726635"/>
      </dsp:txXfrm>
    </dsp:sp>
    <dsp:sp modelId="{DD6FF8FF-3DB7-4550-8289-25C62589573D}">
      <dsp:nvSpPr>
        <dsp:cNvPr id="0" name=""/>
        <dsp:cNvSpPr/>
      </dsp:nvSpPr>
      <dsp:spPr>
        <a:xfrm rot="5400000">
          <a:off x="5325842" y="1128675"/>
          <a:ext cx="644202" cy="53157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Get/Set Value</a:t>
          </a:r>
          <a:endParaRPr lang="en-US" sz="3200" kern="1200" dirty="0"/>
        </a:p>
      </dsp:txBody>
      <dsp:txXfrm rot="-5400000">
        <a:off x="2990088" y="3495877"/>
        <a:ext cx="5284265" cy="581308"/>
      </dsp:txXfrm>
    </dsp:sp>
    <dsp:sp modelId="{F4EC3CC0-B822-4FF2-A558-45488B550740}">
      <dsp:nvSpPr>
        <dsp:cNvPr id="0" name=""/>
        <dsp:cNvSpPr/>
      </dsp:nvSpPr>
      <dsp:spPr>
        <a:xfrm>
          <a:off x="0" y="3383905"/>
          <a:ext cx="2990088" cy="805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nconsolata" pitchFamily="49" charset="0"/>
            </a:rPr>
            <a:t>.</a:t>
          </a:r>
          <a:r>
            <a:rPr lang="en-US" sz="2000" kern="1200" dirty="0" err="1" smtClean="0">
              <a:solidFill>
                <a:srgbClr val="005C00"/>
              </a:solidFill>
              <a:latin typeface="Inconsolata" pitchFamily="49" charset="0"/>
            </a:rPr>
            <a:t>val</a:t>
          </a:r>
          <a:r>
            <a:rPr lang="en-US" sz="2000" kern="1200" dirty="0" smtClean="0">
              <a:latin typeface="Inconsolata" pitchFamily="49" charset="0"/>
            </a:rPr>
            <a:t>()</a:t>
          </a:r>
          <a:endParaRPr lang="en-US" sz="2000" kern="1200" dirty="0">
            <a:latin typeface="Inconsolata" pitchFamily="49" charset="0"/>
          </a:endParaRPr>
        </a:p>
      </dsp:txBody>
      <dsp:txXfrm>
        <a:off x="39309" y="3423214"/>
        <a:ext cx="2911470" cy="72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296985-F9F0-439A-BDA4-5D01261040B5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0BA6EA-2ECB-4038-AEE2-C2E0A65731D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763000" cy="3200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JQuery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8382000" cy="990600"/>
          </a:xfrm>
        </p:spPr>
        <p:txBody>
          <a:bodyPr/>
          <a:lstStyle/>
          <a:p>
            <a:r>
              <a:rPr lang="en-US" sz="3500" b="1" dirty="0" smtClean="0"/>
              <a:t>Anil </a:t>
            </a:r>
            <a:r>
              <a:rPr lang="en-US" sz="3500" b="1" dirty="0"/>
              <a:t>R</a:t>
            </a:r>
            <a:r>
              <a:rPr lang="en-US" sz="3500" b="1" dirty="0" smtClean="0"/>
              <a:t>autela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0801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How to Enable Jquery in your page.</a:t>
            </a:r>
            <a:endParaRPr lang="en-US" sz="4500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191000"/>
          </a:xfrm>
        </p:spPr>
        <p:txBody>
          <a:bodyPr>
            <a:normAutofit/>
          </a:bodyPr>
          <a:lstStyle/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can be enable in your page by including reference to Jquery library file.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Introduce a Jquery function by using the below given function : </a:t>
            </a:r>
            <a:endParaRPr lang="en-US" sz="2000" dirty="0"/>
          </a:p>
          <a:p>
            <a:pPr algn="l" fontAlgn="base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08142"/>
            <a:ext cx="7724541" cy="69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799"/>
            <a:ext cx="3581400" cy="226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JavaScript V/s Jquery</a:t>
            </a:r>
            <a:endParaRPr lang="en-US" sz="4500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5618"/>
            <a:ext cx="7772400" cy="484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6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Basic Selectors in Jquery.</a:t>
            </a:r>
            <a:endParaRPr lang="en-US" sz="4500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510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5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Combined Selectors in Jquery.</a:t>
            </a:r>
            <a:endParaRPr lang="en-US" sz="4500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199"/>
            <a:ext cx="8229600" cy="489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9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Basics Methods of Jquery.</a:t>
            </a:r>
            <a:endParaRPr lang="en-US" sz="4500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graphicFrame>
        <p:nvGraphicFramePr>
          <p:cNvPr id="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253431"/>
              </p:ext>
            </p:extLst>
          </p:nvPr>
        </p:nvGraphicFramePr>
        <p:xfrm>
          <a:off x="457200" y="1905000"/>
          <a:ext cx="8305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9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JQuery Events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495800"/>
          </a:xfrm>
        </p:spPr>
        <p:txBody>
          <a:bodyPr>
            <a:normAutofit/>
          </a:bodyPr>
          <a:lstStyle/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bind()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unbind()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ready()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toggle()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hover()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trigger()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JQuery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Animation Events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495800"/>
          </a:xfrm>
        </p:spPr>
        <p:txBody>
          <a:bodyPr>
            <a:normAutofit/>
          </a:bodyPr>
          <a:lstStyle/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show()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hide()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fadeIn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fadeOut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slideUp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slideDown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JQuery Additional Features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495800"/>
          </a:xfrm>
        </p:spPr>
        <p:txBody>
          <a:bodyPr>
            <a:normAutofit/>
          </a:bodyPr>
          <a:lstStyle/>
          <a:p>
            <a:pPr marL="457200" marR="45720" lvl="4" indent="-457200" algn="l" fontAlgn="base">
              <a:lnSpc>
                <a:spcPct val="300000"/>
              </a:lnSpc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JQueryUI</a:t>
            </a:r>
          </a:p>
          <a:p>
            <a:pPr marL="457200" marR="45720" lvl="4" indent="-457200" algn="l" fontAlgn="base">
              <a:lnSpc>
                <a:spcPct val="300000"/>
              </a:lnSpc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AJAX (Asynchronous JavaScript and XML)</a:t>
            </a:r>
          </a:p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3622963"/>
          </a:xfrm>
        </p:spPr>
        <p:txBody>
          <a:bodyPr>
            <a:normAutofit/>
          </a:bodyPr>
          <a:lstStyle/>
          <a:p>
            <a:pPr algn="ctr"/>
            <a:r>
              <a:rPr lang="en-US" sz="10000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Thank You</a:t>
            </a:r>
            <a:endParaRPr lang="en-US" sz="10000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763000" cy="1066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What is scripting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82000" cy="4876800"/>
          </a:xfrm>
        </p:spPr>
        <p:txBody>
          <a:bodyPr/>
          <a:lstStyle/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Can’t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Communicate with OS.</a:t>
            </a: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Can’t Access local files.</a:t>
            </a: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Can’t directly access database.</a:t>
            </a: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Can’t access Hardware.</a:t>
            </a: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Client Side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on DOM.</a:t>
            </a:r>
          </a:p>
          <a:p>
            <a:pPr algn="l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20" y="3581399"/>
            <a:ext cx="3716480" cy="2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4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Introduction to JavaScript.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4376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5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What is Jquery?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191000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fast and concise JavaScript Library that simplifies HTML document traversing, event handling, animating, and Ajax interactions for rapid web development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an Open-Source JavaScript framework that simplifies cross-browser client side scripting. </a:t>
            </a:r>
          </a:p>
          <a:p>
            <a:pPr marR="45720" lvl="2" indent="-457200" algn="l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Animations</a:t>
            </a:r>
          </a:p>
          <a:p>
            <a:pPr marR="45720" lvl="2" indent="-457200" algn="l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DOM manipulation</a:t>
            </a:r>
          </a:p>
          <a:p>
            <a:pPr marR="45720" lvl="2" indent="-457200" algn="l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pPr marR="45720" lvl="1" indent="-457200" algn="l">
              <a:lnSpc>
                <a:spcPct val="150000"/>
              </a:lnSpc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u="sng" dirty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was created by John Resig and released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01/06.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R="45720" lvl="1" indent="-457200" algn="l">
              <a:lnSpc>
                <a:spcPct val="150000"/>
              </a:lnSpc>
              <a:buClr>
                <a:schemeClr val="tx1"/>
              </a:buClr>
              <a:buSzPct val="95000"/>
              <a:buFont typeface="Arial" pitchFamily="34" charset="0"/>
              <a:buChar char="•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What is DOM?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191000"/>
          </a:xfrm>
        </p:spPr>
        <p:txBody>
          <a:bodyPr>
            <a:noAutofit/>
          </a:bodyPr>
          <a:lstStyle/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Long story short, the DOM is your html document code. 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&lt;!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DOCTYPE&gt; to the &lt;/html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DOM is loaded top to bottom, so include your scripts at the bottom of the page for best performance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DOM is "ready" when everything on the page has loaded. </a:t>
            </a:r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Stylesheets</a:t>
            </a:r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JavaScripts</a:t>
            </a:r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 marR="45720" lvl="1" indent="-457200" algn="l">
              <a:lnSpc>
                <a:spcPct val="150000"/>
              </a:lnSpc>
              <a:buClr>
                <a:schemeClr val="tx1"/>
              </a:buClr>
              <a:buSzPct val="95000"/>
              <a:buFont typeface="Arial" pitchFamily="34" charset="0"/>
              <a:buChar char="•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DOM</a:t>
            </a:r>
            <a:r>
              <a:rPr lang="en-US" dirty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Continues..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5618"/>
            <a:ext cx="4516582" cy="504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62545"/>
            <a:ext cx="3703003" cy="234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4191000"/>
            <a:ext cx="370300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5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Aspects of DOM &amp; Jquery.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191000"/>
          </a:xfrm>
        </p:spPr>
        <p:txBody>
          <a:bodyPr>
            <a:normAutofit fontScale="92500"/>
          </a:bodyPr>
          <a:lstStyle/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Identification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 how do I obtain a reference to the node that I want.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 how do I move around the DOM tree.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Node Manipulation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 how do I get or set aspects of a DOM node.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Tree Manipulation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 how do I change the structure of the 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Why Should we use JavaScript?</a:t>
            </a:r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8339138" cy="4191000"/>
          </a:xfrm>
        </p:spPr>
        <p:txBody>
          <a:bodyPr>
            <a:normAutofit lnSpcReduction="10000"/>
          </a:bodyPr>
          <a:lstStyle/>
          <a:p>
            <a:pPr marL="457200" marR="45720" lvl="4" indent="-457200" algn="l" fontAlgn="base">
              <a:buClr>
                <a:schemeClr val="tx1"/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Open Source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/>
              <a:t>jQuery is developed by and available in the Open source community, thus it is free to use (like most programming languages).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fontAlgn="base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Endless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Tutorials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/>
              <a:t>There are a </a:t>
            </a:r>
            <a:r>
              <a:rPr lang="en-US" sz="2000" dirty="0" smtClean="0"/>
              <a:t>ton of tutorials</a:t>
            </a:r>
            <a:r>
              <a:rPr lang="en-US" sz="2000" dirty="0"/>
              <a:t> to help any novice developer to design a web page.</a:t>
            </a:r>
          </a:p>
          <a:p>
            <a:pPr marL="457200" indent="-457200" algn="l" fontAlgn="base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Huge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/>
              <a:t>From simple items like </a:t>
            </a:r>
            <a:r>
              <a:rPr lang="en-US" sz="2000" dirty="0" smtClean="0"/>
              <a:t>image </a:t>
            </a:r>
            <a:r>
              <a:rPr lang="en-US" sz="2000" dirty="0"/>
              <a:t>slider, </a:t>
            </a:r>
            <a:r>
              <a:rPr lang="en-US" sz="2000" dirty="0" smtClean="0"/>
              <a:t>display </a:t>
            </a:r>
            <a:r>
              <a:rPr lang="en-US" sz="2000" dirty="0"/>
              <a:t>audio/videos… the resources are endless.</a:t>
            </a:r>
          </a:p>
          <a:p>
            <a:pPr marL="457200" indent="-457200" algn="l" fontAlgn="base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Cross-platform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/>
              <a:t>jQuery is great at handling all cross-browser issues.</a:t>
            </a:r>
          </a:p>
          <a:p>
            <a:pPr marL="457200" indent="-457200" algn="l" fontAlgn="base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/>
              <a:t>The larger benefit of jQuery is that the files are very small and can be easily optimized for site speed.</a:t>
            </a: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68037"/>
            <a:ext cx="8763000" cy="8797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65000"/>
                    <a:lumOff val="35000"/>
                    <a:alpha val="76000"/>
                  </a:schemeClr>
                </a:solidFill>
              </a:rPr>
              <a:t>Who Uses jQuery?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676400"/>
            <a:ext cx="8491538" cy="4572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>
                  <a:lumMod val="65000"/>
                  <a:lumOff val="35000"/>
                  <a:alpha val="76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09686520"/>
              </p:ext>
            </p:extLst>
          </p:nvPr>
        </p:nvGraphicFramePr>
        <p:xfrm>
          <a:off x="381000" y="1676400"/>
          <a:ext cx="845820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8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827</TotalTime>
  <Words>357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JQuery</vt:lpstr>
      <vt:lpstr>What is scripting language?</vt:lpstr>
      <vt:lpstr>Introduction to JavaScript.</vt:lpstr>
      <vt:lpstr>What is Jquery?</vt:lpstr>
      <vt:lpstr>What is DOM?</vt:lpstr>
      <vt:lpstr>DOM Continues..</vt:lpstr>
      <vt:lpstr>Aspects of DOM &amp; Jquery.</vt:lpstr>
      <vt:lpstr>Why Should we use JavaScript?</vt:lpstr>
      <vt:lpstr>Who Uses jQuery?</vt:lpstr>
      <vt:lpstr>How to Enable Jquery in your page.</vt:lpstr>
      <vt:lpstr>JavaScript V/s Jquery</vt:lpstr>
      <vt:lpstr>Basic Selectors in Jquery.</vt:lpstr>
      <vt:lpstr>Combined Selectors in Jquery.</vt:lpstr>
      <vt:lpstr>Basics Methods of Jquery.</vt:lpstr>
      <vt:lpstr>JQuery Events</vt:lpstr>
      <vt:lpstr>JQuery Animation Events</vt:lpstr>
      <vt:lpstr>JQuery Additional Features</vt:lpstr>
      <vt:lpstr>Thank You</vt:lpstr>
    </vt:vector>
  </TitlesOfParts>
  <Company>Xavient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Rautela</dc:creator>
  <cp:lastModifiedBy>Anil Rautela</cp:lastModifiedBy>
  <cp:revision>45</cp:revision>
  <dcterms:created xsi:type="dcterms:W3CDTF">2016-03-17T10:42:37Z</dcterms:created>
  <dcterms:modified xsi:type="dcterms:W3CDTF">2016-03-31T10:36:46Z</dcterms:modified>
</cp:coreProperties>
</file>