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7"/>
    <p:restoredTop sz="92543"/>
  </p:normalViewPr>
  <p:slideViewPr>
    <p:cSldViewPr snapToGrid="0" snapToObjects="1">
      <p:cViewPr varScale="1">
        <p:scale>
          <a:sx n="119" d="100"/>
          <a:sy n="119" d="100"/>
        </p:scale>
        <p:origin x="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33C78-8E28-DA4C-A761-19427E05F553}" type="datetimeFigureOut">
              <a:rPr lang="en-US" smtClean="0"/>
              <a:t>9/16/17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3B2D-5ABC-E141-9143-8789E9CB9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97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33C78-8E28-DA4C-A761-19427E05F553}" type="datetimeFigureOut">
              <a:rPr lang="en-US" smtClean="0"/>
              <a:t>9/16/17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3B2D-5ABC-E141-9143-8789E9CB9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9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33C78-8E28-DA4C-A761-19427E05F553}" type="datetimeFigureOut">
              <a:rPr lang="en-US" smtClean="0"/>
              <a:t>9/16/17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3B2D-5ABC-E141-9143-8789E9CB9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3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33C78-8E28-DA4C-A761-19427E05F553}" type="datetimeFigureOut">
              <a:rPr lang="en-US" smtClean="0"/>
              <a:t>9/16/17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3B2D-5ABC-E141-9143-8789E9CB9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6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33C78-8E28-DA4C-A761-19427E05F553}" type="datetimeFigureOut">
              <a:rPr lang="en-US" smtClean="0"/>
              <a:t>9/16/17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3B2D-5ABC-E141-9143-8789E9CB9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65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33C78-8E28-DA4C-A761-19427E05F553}" type="datetimeFigureOut">
              <a:rPr lang="en-US" smtClean="0"/>
              <a:t>9/16/17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3B2D-5ABC-E141-9143-8789E9CB9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31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33C78-8E28-DA4C-A761-19427E05F553}" type="datetimeFigureOut">
              <a:rPr lang="en-US" smtClean="0"/>
              <a:t>9/16/17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3B2D-5ABC-E141-9143-8789E9CB9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80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33C78-8E28-DA4C-A761-19427E05F553}" type="datetimeFigureOut">
              <a:rPr lang="en-US" smtClean="0"/>
              <a:t>9/16/17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3B2D-5ABC-E141-9143-8789E9CB9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53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33C78-8E28-DA4C-A761-19427E05F553}" type="datetimeFigureOut">
              <a:rPr lang="en-US" smtClean="0"/>
              <a:t>9/16/17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3B2D-5ABC-E141-9143-8789E9CB9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67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33C78-8E28-DA4C-A761-19427E05F553}" type="datetimeFigureOut">
              <a:rPr lang="en-US" smtClean="0"/>
              <a:t>9/16/17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3B2D-5ABC-E141-9143-8789E9CB9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6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33C78-8E28-DA4C-A761-19427E05F553}" type="datetimeFigureOut">
              <a:rPr lang="en-US" smtClean="0"/>
              <a:t>9/16/17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3B2D-5ABC-E141-9143-8789E9CB9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5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33C78-8E28-DA4C-A761-19427E05F553}" type="datetimeFigureOut">
              <a:rPr lang="en-US" smtClean="0"/>
              <a:t>9/16/17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23B2D-5ABC-E141-9143-8789E9CB9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60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hyperlink" Target="NULL" TargetMode="External"/><Relationship Id="rId12" Type="http://schemas.openxmlformats.org/officeDocument/2006/relationships/hyperlink" Target="NULL" TargetMode="External"/><Relationship Id="rId13" Type="http://schemas.openxmlformats.org/officeDocument/2006/relationships/hyperlink" Target="NULL" TargetMode="External"/><Relationship Id="rId14" Type="http://schemas.openxmlformats.org/officeDocument/2006/relationships/hyperlink" Target="NULL" TargetMode="External"/><Relationship Id="rId15" Type="http://schemas.openxmlformats.org/officeDocument/2006/relationships/hyperlink" Target="https://repo1.maven.org/maven2/org/apache/spark/spark-streaming-flume-assembly_2.11/2.0.0/spark-streaming-flume-assembly_2.11-2.0.0.jar" TargetMode="External"/><Relationship Id="rId16" Type="http://schemas.openxmlformats.org/officeDocument/2006/relationships/hyperlink" Target="https://repo1.maven.org/maven2/org/apache/spark/spark-streaming-kafka-0-8-assembly_2.11/2.0.0/spark-streaming-kafka-0-8-assembly_2.11-2.0.0.ja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racle.com/technetwork/java/javase/downloads/index.html" TargetMode="External"/><Relationship Id="rId3" Type="http://schemas.openxmlformats.org/officeDocument/2006/relationships/hyperlink" Target="https://www.jetbrains.com/idea/download" TargetMode="External"/><Relationship Id="rId4" Type="http://schemas.openxmlformats.org/officeDocument/2006/relationships/hyperlink" Target="http://spark.apache.org/downloads.html" TargetMode="External"/><Relationship Id="rId5" Type="http://schemas.openxmlformats.org/officeDocument/2006/relationships/hyperlink" Target="NULL" TargetMode="External"/><Relationship Id="rId6" Type="http://schemas.openxmlformats.org/officeDocument/2006/relationships/hyperlink" Target="NULL" TargetMode="External"/><Relationship Id="rId7" Type="http://schemas.openxmlformats.org/officeDocument/2006/relationships/hyperlink" Target="NULL" TargetMode="External"/><Relationship Id="rId8" Type="http://schemas.openxmlformats.org/officeDocument/2006/relationships/hyperlink" Target="NULL" TargetMode="External"/><Relationship Id="rId9" Type="http://schemas.openxmlformats.org/officeDocument/2006/relationships/hyperlink" Target="NULL" TargetMode="External"/><Relationship Id="rId10" Type="http://schemas.openxmlformats.org/officeDocument/2006/relationships/hyperlink" Target="NUL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Spark Machine Learning Cookbook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Brief Getting Started Guide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81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correct versions of required artifacts</a:t>
            </a:r>
          </a:p>
          <a:p>
            <a:r>
              <a:rPr lang="en-US" dirty="0" smtClean="0"/>
              <a:t>Install Spark</a:t>
            </a:r>
          </a:p>
          <a:p>
            <a:r>
              <a:rPr lang="en-US" dirty="0" smtClean="0"/>
              <a:t>Setup example code and configure </a:t>
            </a:r>
            <a:r>
              <a:rPr lang="en-US" dirty="0" err="1" smtClean="0"/>
              <a:t>Intellij</a:t>
            </a:r>
            <a:endParaRPr lang="en-US" dirty="0" smtClean="0"/>
          </a:p>
          <a:p>
            <a:r>
              <a:rPr lang="en-US" dirty="0" smtClean="0"/>
              <a:t>Execute examples from within </a:t>
            </a:r>
            <a:r>
              <a:rPr lang="en-US" dirty="0" err="1" smtClean="0"/>
              <a:t>Intellij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63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Artifact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Development Kit (JDK) 1.8.+</a:t>
            </a:r>
          </a:p>
          <a:p>
            <a:r>
              <a:rPr lang="en-US" dirty="0" smtClean="0"/>
              <a:t>Scala 2.11.8</a:t>
            </a:r>
          </a:p>
          <a:p>
            <a:r>
              <a:rPr lang="en-US" dirty="0" smtClean="0"/>
              <a:t>Spark 2.0.+</a:t>
            </a:r>
          </a:p>
          <a:p>
            <a:r>
              <a:rPr lang="en-US" dirty="0" smtClean="0"/>
              <a:t>Spark Streaming Flume 2.0.0</a:t>
            </a:r>
          </a:p>
          <a:p>
            <a:r>
              <a:rPr lang="en-US" dirty="0" smtClean="0"/>
              <a:t>Spark Streaming Kafka 2.0.0</a:t>
            </a:r>
          </a:p>
          <a:p>
            <a:r>
              <a:rPr lang="en-US" dirty="0" err="1" smtClean="0"/>
              <a:t>JFreeChart</a:t>
            </a:r>
            <a:r>
              <a:rPr lang="en-US" dirty="0" smtClean="0"/>
              <a:t> 1.0.19</a:t>
            </a:r>
          </a:p>
          <a:p>
            <a:r>
              <a:rPr lang="en-US" dirty="0" err="1" smtClean="0"/>
              <a:t>Jcommon</a:t>
            </a:r>
            <a:r>
              <a:rPr lang="en-US" dirty="0" smtClean="0"/>
              <a:t> 1.0.23</a:t>
            </a:r>
          </a:p>
        </p:txBody>
      </p:sp>
    </p:spTree>
    <p:extLst>
      <p:ext uri="{BB962C8B-B14F-4D97-AF65-F5344CB8AC3E}">
        <p14:creationId xmlns:p14="http://schemas.microsoft.com/office/powerpoint/2010/main" val="156855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956" y="365125"/>
            <a:ext cx="10840844" cy="1325563"/>
          </a:xfrm>
        </p:spPr>
        <p:txBody>
          <a:bodyPr/>
          <a:lstStyle/>
          <a:p>
            <a:r>
              <a:rPr lang="en-US" dirty="0" smtClean="0"/>
              <a:t>Download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956" y="1825625"/>
            <a:ext cx="11062010" cy="4351338"/>
          </a:xfrm>
        </p:spPr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http://www.oracle.com/technetwork/java/javase/downloads/index.html</a:t>
            </a:r>
            <a:r>
              <a:rPr lang="en-US" dirty="0" smtClean="0">
                <a:effectLst/>
              </a:rPr>
              <a:t> 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www.jetbrains.com/idea/download </a:t>
            </a:r>
            <a:endParaRPr lang="en-US" dirty="0" smtClean="0"/>
          </a:p>
          <a:p>
            <a:r>
              <a:rPr lang="en-US" dirty="0">
                <a:hlinkClick r:id="rId4"/>
              </a:rPr>
              <a:t>http://spark.apache.org/downloads.html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>
                <a:hlinkClick r:id="rId5" invalidUrl="https://sourceforge.net/projects/jfreechart/files/1. JFreeChart/1.0.19"/>
              </a:rPr>
              <a:t>https</a:t>
            </a:r>
            <a:r>
              <a:rPr lang="en-US" dirty="0" smtClean="0">
                <a:hlinkClick r:id="rId6" invalidUrl="https://sourceforge.net/projects/jfreechart/files/1. JFreeChart/1.0.19"/>
              </a:rPr>
              <a:t>://sourceforge.net/projects/jfreechart/files/1.%</a:t>
            </a:r>
            <a:r>
              <a:rPr lang="en-US" dirty="0" smtClean="0">
                <a:hlinkClick r:id="rId7" invalidUrl="https://sourceforge.net/projects/jfreechart/files/1. JFreeChart/1.0.19"/>
              </a:rPr>
              <a:t>20JFreeChart/1.0.19</a:t>
            </a:r>
            <a:endParaRPr lang="en-US" dirty="0" smtClean="0"/>
          </a:p>
          <a:p>
            <a:r>
              <a:rPr lang="en-US" dirty="0">
                <a:hlinkClick r:id="rId8" invalidUrl="https://sourceforge.net/projects/jfreechart/files/3. JCommon/1.0.23"/>
              </a:rPr>
              <a:t>https://</a:t>
            </a:r>
            <a:r>
              <a:rPr lang="en-US" dirty="0" smtClean="0">
                <a:hlinkClick r:id="rId9" invalidUrl="https://sourceforge.net/projects/jfreechart/files/3. JCommon/1.0.23"/>
              </a:rPr>
              <a:t>sourceforge.net</a:t>
            </a:r>
            <a:r>
              <a:rPr lang="en-US" dirty="0" smtClean="0">
                <a:hlinkClick r:id="rId10" invalidUrl="https://sourceforge.net/projects/jfreechart/files/3. JCommon/1.0.23"/>
              </a:rPr>
              <a:t>/projects/</a:t>
            </a:r>
            <a:r>
              <a:rPr lang="en-US" dirty="0" smtClean="0">
                <a:hlinkClick r:id="rId11" invalidUrl="https://sourceforge.net/projects/jfreechart/files/3. JCommon/1.0.23"/>
              </a:rPr>
              <a:t>jfreechart</a:t>
            </a:r>
            <a:r>
              <a:rPr lang="en-US" dirty="0" smtClean="0">
                <a:hlinkClick r:id="rId12" invalidUrl="https://sourceforge.net/projects/jfreechart/files/3. JCommon/1.0.23"/>
              </a:rPr>
              <a:t>/files/3</a:t>
            </a:r>
            <a:r>
              <a:rPr lang="en-US" dirty="0">
                <a:hlinkClick r:id="rId13" invalidUrl="https://sourceforge.net/projects/jfreechart/files/3. JCommon/1.0.23"/>
              </a:rPr>
              <a:t>.%</a:t>
            </a:r>
            <a:r>
              <a:rPr lang="en-US" dirty="0" smtClean="0">
                <a:hlinkClick r:id="rId14" invalidUrl="https://sourceforge.net/projects/jfreechart/files/3. JCommon/1.0.23"/>
              </a:rPr>
              <a:t>20JCommon/1.0.23</a:t>
            </a:r>
            <a:endParaRPr lang="en-US" dirty="0"/>
          </a:p>
          <a:p>
            <a:r>
              <a:rPr lang="en-US" dirty="0" smtClean="0">
                <a:effectLst/>
                <a:hlinkClick r:id="rId15"/>
              </a:rPr>
              <a:t>https://repo1.maven.org/maven2/org/apache/spark/spark-streaming-flume-assembly_2.11/2.0.0/spark-streaming-flume-assembly_2.11-2.0.0.jar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  <a:hlinkClick r:id="rId16"/>
              </a:rPr>
              <a:t>https://repo1.maven.org/maven2/org/apache/spark/spark-streaming-kafka-0-8-assembly_2.11/2.0.0/spark-streaming-kafka-0-8-assembly_2.11-2.0.0.jar</a:t>
            </a:r>
            <a:endParaRPr lang="en-US" dirty="0" smtClean="0">
              <a:effectLst/>
            </a:endParaRPr>
          </a:p>
          <a:p>
            <a:endParaRPr 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96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06" y="365125"/>
            <a:ext cx="11058994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Practical Machine Learning with Spark Using Scala</a:t>
            </a:r>
            <a:endParaRPr lang="en-US" sz="40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94806" y="1690688"/>
            <a:ext cx="11602388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Downloading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and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Installing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JDK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Downloading and Installing IntelliJ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Downloading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and Installing Spark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Configuring IntelliJ to work with Spark and run Spark ML sample codes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Running a sample ML code from Spark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Identifying data sources for practical machine learning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Running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your first program using Apache Spark 2.0 with IntelliJ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IDE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latin typeface="Arial" charset="0"/>
              </a:rPr>
              <a:t>How to add graphics to your Spark program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22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147</Words>
  <Application>Microsoft Macintosh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Apache Spark Machine Learning Cookbook</vt:lpstr>
      <vt:lpstr>Objectives</vt:lpstr>
      <vt:lpstr>Artifact Versions</vt:lpstr>
      <vt:lpstr>Download Links</vt:lpstr>
      <vt:lpstr>Practical Machine Learning with Spark Using Scala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Spark Machine Learning Cookbook</dc:title>
  <dc:creator>Broderick Hall</dc:creator>
  <cp:lastModifiedBy>Broderick Hall</cp:lastModifiedBy>
  <cp:revision>15</cp:revision>
  <dcterms:created xsi:type="dcterms:W3CDTF">2017-09-16T20:55:46Z</dcterms:created>
  <dcterms:modified xsi:type="dcterms:W3CDTF">2017-09-17T04:32:03Z</dcterms:modified>
</cp:coreProperties>
</file>