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32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22" r:id="rId21"/>
    <p:sldId id="277" r:id="rId22"/>
    <p:sldId id="276" r:id="rId23"/>
    <p:sldId id="323" r:id="rId24"/>
    <p:sldId id="278" r:id="rId25"/>
    <p:sldId id="279" r:id="rId26"/>
    <p:sldId id="327" r:id="rId27"/>
    <p:sldId id="280" r:id="rId28"/>
    <p:sldId id="281" r:id="rId29"/>
    <p:sldId id="326" r:id="rId30"/>
    <p:sldId id="325" r:id="rId31"/>
    <p:sldId id="282" r:id="rId32"/>
    <p:sldId id="283" r:id="rId33"/>
    <p:sldId id="284" r:id="rId34"/>
    <p:sldId id="285" r:id="rId35"/>
    <p:sldId id="286" r:id="rId36"/>
    <p:sldId id="287" r:id="rId37"/>
    <p:sldId id="324" r:id="rId38"/>
    <p:sldId id="288" r:id="rId39"/>
    <p:sldId id="289" r:id="rId40"/>
    <p:sldId id="290" r:id="rId41"/>
    <p:sldId id="291" r:id="rId42"/>
    <p:sldId id="292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1" r:id="rId59"/>
    <p:sldId id="312" r:id="rId60"/>
    <p:sldId id="313" r:id="rId61"/>
    <p:sldId id="328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60"/>
                </a:move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2399791"/>
            <a:ext cx="761491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60"/>
                </a:move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97737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346962"/>
            <a:ext cx="7547609" cy="1687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rxjs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399791"/>
            <a:ext cx="7422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5" dirty="0">
                <a:solidFill>
                  <a:srgbClr val="D2523B"/>
                </a:solidFill>
                <a:latin typeface="Arial"/>
                <a:cs typeface="Arial"/>
              </a:rPr>
              <a:t>ANGULAR</a:t>
            </a:r>
            <a:r>
              <a:rPr sz="5400" spc="-290" dirty="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sz="5400" spc="-90" dirty="0">
                <a:solidFill>
                  <a:srgbClr val="D2523B"/>
                </a:solidFill>
                <a:latin typeface="Arial"/>
                <a:cs typeface="Arial"/>
              </a:rPr>
              <a:t>WORKSHOP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531489"/>
            <a:ext cx="2893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 err="1">
                <a:solidFill>
                  <a:srgbClr val="56566D"/>
                </a:solidFill>
                <a:latin typeface="Arial"/>
                <a:cs typeface="Arial"/>
              </a:rPr>
              <a:t>Anilal</a:t>
            </a:r>
            <a:r>
              <a:rPr lang="en-IN" sz="2400" spc="-5" dirty="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lang="en-IN" sz="2400" spc="-5" dirty="0" err="1">
                <a:solidFill>
                  <a:srgbClr val="56566D"/>
                </a:solidFill>
                <a:latin typeface="Arial"/>
                <a:cs typeface="Arial"/>
              </a:rPr>
              <a:t>Sambasivan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6382"/>
            <a:ext cx="3889375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Traditional </a:t>
            </a:r>
            <a:r>
              <a:rPr sz="3600" spc="-90" dirty="0"/>
              <a:t>Web</a:t>
            </a:r>
            <a:r>
              <a:rPr sz="3600" spc="-580" dirty="0"/>
              <a:t> </a:t>
            </a:r>
            <a:r>
              <a:rPr sz="3600" spc="-70" dirty="0"/>
              <a:t>App</a:t>
            </a:r>
            <a:endParaRPr sz="3600"/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85" dirty="0"/>
              <a:t>Request </a:t>
            </a:r>
            <a:r>
              <a:rPr sz="2800" spc="-5" dirty="0"/>
              <a:t>&amp;</a:t>
            </a:r>
            <a:r>
              <a:rPr sz="2800" spc="-350" dirty="0"/>
              <a:t> </a:t>
            </a:r>
            <a:r>
              <a:rPr sz="2800" spc="-85" dirty="0"/>
              <a:t>Response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700022" y="2442210"/>
            <a:ext cx="370840" cy="3883660"/>
          </a:xfrm>
          <a:custGeom>
            <a:avLst/>
            <a:gdLst/>
            <a:ahLst/>
            <a:cxnLst/>
            <a:rect l="l" t="t" r="r" b="b"/>
            <a:pathLst>
              <a:path w="370839" h="3883660">
                <a:moveTo>
                  <a:pt x="213613" y="0"/>
                </a:moveTo>
                <a:lnTo>
                  <a:pt x="156717" y="0"/>
                </a:lnTo>
                <a:lnTo>
                  <a:pt x="107159" y="7983"/>
                </a:lnTo>
                <a:lnTo>
                  <a:pt x="64136" y="30219"/>
                </a:lnTo>
                <a:lnTo>
                  <a:pt x="30219" y="64136"/>
                </a:lnTo>
                <a:lnTo>
                  <a:pt x="7983" y="107159"/>
                </a:lnTo>
                <a:lnTo>
                  <a:pt x="0" y="156717"/>
                </a:lnTo>
                <a:lnTo>
                  <a:pt x="0" y="3726472"/>
                </a:lnTo>
                <a:lnTo>
                  <a:pt x="7983" y="3775992"/>
                </a:lnTo>
                <a:lnTo>
                  <a:pt x="30219" y="3819002"/>
                </a:lnTo>
                <a:lnTo>
                  <a:pt x="64136" y="3852919"/>
                </a:lnTo>
                <a:lnTo>
                  <a:pt x="107159" y="3875163"/>
                </a:lnTo>
                <a:lnTo>
                  <a:pt x="156717" y="3883152"/>
                </a:lnTo>
                <a:lnTo>
                  <a:pt x="213613" y="3883152"/>
                </a:lnTo>
                <a:lnTo>
                  <a:pt x="263172" y="3875163"/>
                </a:lnTo>
                <a:lnTo>
                  <a:pt x="306195" y="3852919"/>
                </a:lnTo>
                <a:lnTo>
                  <a:pt x="340112" y="3819002"/>
                </a:lnTo>
                <a:lnTo>
                  <a:pt x="362348" y="3775992"/>
                </a:lnTo>
                <a:lnTo>
                  <a:pt x="370331" y="3726472"/>
                </a:lnTo>
                <a:lnTo>
                  <a:pt x="370331" y="156717"/>
                </a:lnTo>
                <a:lnTo>
                  <a:pt x="362348" y="107159"/>
                </a:lnTo>
                <a:lnTo>
                  <a:pt x="340112" y="64136"/>
                </a:lnTo>
                <a:lnTo>
                  <a:pt x="306195" y="30219"/>
                </a:lnTo>
                <a:lnTo>
                  <a:pt x="263172" y="7983"/>
                </a:lnTo>
                <a:lnTo>
                  <a:pt x="21361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0022" y="2442210"/>
            <a:ext cx="370840" cy="3883660"/>
          </a:xfrm>
          <a:custGeom>
            <a:avLst/>
            <a:gdLst/>
            <a:ahLst/>
            <a:cxnLst/>
            <a:rect l="l" t="t" r="r" b="b"/>
            <a:pathLst>
              <a:path w="370839" h="3883660">
                <a:moveTo>
                  <a:pt x="0" y="156717"/>
                </a:moveTo>
                <a:lnTo>
                  <a:pt x="7983" y="107159"/>
                </a:lnTo>
                <a:lnTo>
                  <a:pt x="30219" y="64136"/>
                </a:lnTo>
                <a:lnTo>
                  <a:pt x="64136" y="30219"/>
                </a:lnTo>
                <a:lnTo>
                  <a:pt x="107159" y="7983"/>
                </a:lnTo>
                <a:lnTo>
                  <a:pt x="156717" y="0"/>
                </a:lnTo>
                <a:lnTo>
                  <a:pt x="213613" y="0"/>
                </a:lnTo>
                <a:lnTo>
                  <a:pt x="263172" y="7983"/>
                </a:lnTo>
                <a:lnTo>
                  <a:pt x="306195" y="30219"/>
                </a:lnTo>
                <a:lnTo>
                  <a:pt x="340112" y="64136"/>
                </a:lnTo>
                <a:lnTo>
                  <a:pt x="362348" y="107159"/>
                </a:lnTo>
                <a:lnTo>
                  <a:pt x="370331" y="156717"/>
                </a:lnTo>
                <a:lnTo>
                  <a:pt x="370331" y="3726472"/>
                </a:lnTo>
                <a:lnTo>
                  <a:pt x="362348" y="3775992"/>
                </a:lnTo>
                <a:lnTo>
                  <a:pt x="340112" y="3819002"/>
                </a:lnTo>
                <a:lnTo>
                  <a:pt x="306195" y="3852919"/>
                </a:lnTo>
                <a:lnTo>
                  <a:pt x="263172" y="3875163"/>
                </a:lnTo>
                <a:lnTo>
                  <a:pt x="213613" y="3883152"/>
                </a:lnTo>
                <a:lnTo>
                  <a:pt x="156717" y="3883152"/>
                </a:lnTo>
                <a:lnTo>
                  <a:pt x="107159" y="3875163"/>
                </a:lnTo>
                <a:lnTo>
                  <a:pt x="64136" y="3852919"/>
                </a:lnTo>
                <a:lnTo>
                  <a:pt x="30219" y="3819002"/>
                </a:lnTo>
                <a:lnTo>
                  <a:pt x="7983" y="3775992"/>
                </a:lnTo>
                <a:lnTo>
                  <a:pt x="0" y="3726472"/>
                </a:lnTo>
                <a:lnTo>
                  <a:pt x="0" y="156717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6826" y="2442210"/>
            <a:ext cx="347980" cy="3883660"/>
          </a:xfrm>
          <a:custGeom>
            <a:avLst/>
            <a:gdLst/>
            <a:ahLst/>
            <a:cxnLst/>
            <a:rect l="l" t="t" r="r" b="b"/>
            <a:pathLst>
              <a:path w="347979" h="3883660">
                <a:moveTo>
                  <a:pt x="200406" y="0"/>
                </a:moveTo>
                <a:lnTo>
                  <a:pt x="147065" y="0"/>
                </a:lnTo>
                <a:lnTo>
                  <a:pt x="100559" y="7491"/>
                </a:lnTo>
                <a:lnTo>
                  <a:pt x="60185" y="28358"/>
                </a:lnTo>
                <a:lnTo>
                  <a:pt x="28358" y="60185"/>
                </a:lnTo>
                <a:lnTo>
                  <a:pt x="7491" y="100559"/>
                </a:lnTo>
                <a:lnTo>
                  <a:pt x="0" y="147065"/>
                </a:lnTo>
                <a:lnTo>
                  <a:pt x="0" y="3736149"/>
                </a:lnTo>
                <a:lnTo>
                  <a:pt x="7491" y="3782610"/>
                </a:lnTo>
                <a:lnTo>
                  <a:pt x="28358" y="3822963"/>
                </a:lnTo>
                <a:lnTo>
                  <a:pt x="60185" y="3854786"/>
                </a:lnTo>
                <a:lnTo>
                  <a:pt x="100559" y="3875656"/>
                </a:lnTo>
                <a:lnTo>
                  <a:pt x="147065" y="3883152"/>
                </a:lnTo>
                <a:lnTo>
                  <a:pt x="200406" y="3883152"/>
                </a:lnTo>
                <a:lnTo>
                  <a:pt x="246912" y="3875656"/>
                </a:lnTo>
                <a:lnTo>
                  <a:pt x="287286" y="3854786"/>
                </a:lnTo>
                <a:lnTo>
                  <a:pt x="319113" y="3822963"/>
                </a:lnTo>
                <a:lnTo>
                  <a:pt x="339980" y="3782610"/>
                </a:lnTo>
                <a:lnTo>
                  <a:pt x="347472" y="3736149"/>
                </a:lnTo>
                <a:lnTo>
                  <a:pt x="347472" y="147065"/>
                </a:lnTo>
                <a:lnTo>
                  <a:pt x="339980" y="100559"/>
                </a:lnTo>
                <a:lnTo>
                  <a:pt x="319113" y="60185"/>
                </a:lnTo>
                <a:lnTo>
                  <a:pt x="287286" y="28358"/>
                </a:lnTo>
                <a:lnTo>
                  <a:pt x="246912" y="7491"/>
                </a:lnTo>
                <a:lnTo>
                  <a:pt x="20040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6826" y="2442210"/>
            <a:ext cx="347980" cy="3883660"/>
          </a:xfrm>
          <a:custGeom>
            <a:avLst/>
            <a:gdLst/>
            <a:ahLst/>
            <a:cxnLst/>
            <a:rect l="l" t="t" r="r" b="b"/>
            <a:pathLst>
              <a:path w="347979" h="3883660">
                <a:moveTo>
                  <a:pt x="0" y="147065"/>
                </a:moveTo>
                <a:lnTo>
                  <a:pt x="7491" y="100559"/>
                </a:lnTo>
                <a:lnTo>
                  <a:pt x="28358" y="60185"/>
                </a:lnTo>
                <a:lnTo>
                  <a:pt x="60185" y="28358"/>
                </a:lnTo>
                <a:lnTo>
                  <a:pt x="100559" y="7491"/>
                </a:lnTo>
                <a:lnTo>
                  <a:pt x="147065" y="0"/>
                </a:lnTo>
                <a:lnTo>
                  <a:pt x="200406" y="0"/>
                </a:lnTo>
                <a:lnTo>
                  <a:pt x="246912" y="7491"/>
                </a:lnTo>
                <a:lnTo>
                  <a:pt x="287286" y="28358"/>
                </a:lnTo>
                <a:lnTo>
                  <a:pt x="319113" y="60185"/>
                </a:lnTo>
                <a:lnTo>
                  <a:pt x="339980" y="100559"/>
                </a:lnTo>
                <a:lnTo>
                  <a:pt x="347472" y="147065"/>
                </a:lnTo>
                <a:lnTo>
                  <a:pt x="347472" y="3736149"/>
                </a:lnTo>
                <a:lnTo>
                  <a:pt x="339980" y="3782610"/>
                </a:lnTo>
                <a:lnTo>
                  <a:pt x="319113" y="3822963"/>
                </a:lnTo>
                <a:lnTo>
                  <a:pt x="287286" y="3854786"/>
                </a:lnTo>
                <a:lnTo>
                  <a:pt x="246912" y="3875656"/>
                </a:lnTo>
                <a:lnTo>
                  <a:pt x="200406" y="3883152"/>
                </a:lnTo>
                <a:lnTo>
                  <a:pt x="147065" y="3883152"/>
                </a:lnTo>
                <a:lnTo>
                  <a:pt x="100559" y="3875656"/>
                </a:lnTo>
                <a:lnTo>
                  <a:pt x="60185" y="3854786"/>
                </a:lnTo>
                <a:lnTo>
                  <a:pt x="28358" y="3822963"/>
                </a:lnTo>
                <a:lnTo>
                  <a:pt x="7491" y="3782610"/>
                </a:lnTo>
                <a:lnTo>
                  <a:pt x="0" y="3736149"/>
                </a:lnTo>
                <a:lnTo>
                  <a:pt x="0" y="147065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0354" y="3029839"/>
            <a:ext cx="3777615" cy="120650"/>
          </a:xfrm>
          <a:custGeom>
            <a:avLst/>
            <a:gdLst/>
            <a:ahLst/>
            <a:cxnLst/>
            <a:rect l="l" t="t" r="r" b="b"/>
            <a:pathLst>
              <a:path w="3777615" h="120650">
                <a:moveTo>
                  <a:pt x="3673982" y="48387"/>
                </a:moveTo>
                <a:lnTo>
                  <a:pt x="3673982" y="74295"/>
                </a:lnTo>
                <a:lnTo>
                  <a:pt x="3777615" y="74422"/>
                </a:lnTo>
                <a:lnTo>
                  <a:pt x="3777615" y="48513"/>
                </a:lnTo>
                <a:lnTo>
                  <a:pt x="3673982" y="48387"/>
                </a:lnTo>
                <a:close/>
              </a:path>
              <a:path w="3777615" h="120650">
                <a:moveTo>
                  <a:pt x="3596258" y="48387"/>
                </a:moveTo>
                <a:lnTo>
                  <a:pt x="3492627" y="48387"/>
                </a:lnTo>
                <a:lnTo>
                  <a:pt x="3492627" y="74295"/>
                </a:lnTo>
                <a:lnTo>
                  <a:pt x="3596258" y="74295"/>
                </a:lnTo>
                <a:lnTo>
                  <a:pt x="3596258" y="48387"/>
                </a:lnTo>
                <a:close/>
              </a:path>
              <a:path w="3777615" h="120650">
                <a:moveTo>
                  <a:pt x="3414903" y="48260"/>
                </a:moveTo>
                <a:lnTo>
                  <a:pt x="3311271" y="48260"/>
                </a:lnTo>
                <a:lnTo>
                  <a:pt x="3311271" y="74168"/>
                </a:lnTo>
                <a:lnTo>
                  <a:pt x="3414903" y="74168"/>
                </a:lnTo>
                <a:lnTo>
                  <a:pt x="3414903" y="48260"/>
                </a:lnTo>
                <a:close/>
              </a:path>
              <a:path w="3777615" h="120650">
                <a:moveTo>
                  <a:pt x="3233547" y="48260"/>
                </a:moveTo>
                <a:lnTo>
                  <a:pt x="3129915" y="48260"/>
                </a:lnTo>
                <a:lnTo>
                  <a:pt x="3129915" y="74168"/>
                </a:lnTo>
                <a:lnTo>
                  <a:pt x="3233547" y="74168"/>
                </a:lnTo>
                <a:lnTo>
                  <a:pt x="3233547" y="48260"/>
                </a:lnTo>
                <a:close/>
              </a:path>
              <a:path w="3777615" h="120650">
                <a:moveTo>
                  <a:pt x="3052191" y="48133"/>
                </a:moveTo>
                <a:lnTo>
                  <a:pt x="2948559" y="48133"/>
                </a:lnTo>
                <a:lnTo>
                  <a:pt x="2948559" y="74040"/>
                </a:lnTo>
                <a:lnTo>
                  <a:pt x="3052191" y="74040"/>
                </a:lnTo>
                <a:lnTo>
                  <a:pt x="3052191" y="48133"/>
                </a:lnTo>
                <a:close/>
              </a:path>
              <a:path w="3777615" h="120650">
                <a:moveTo>
                  <a:pt x="2870835" y="48133"/>
                </a:moveTo>
                <a:lnTo>
                  <a:pt x="2767203" y="48133"/>
                </a:lnTo>
                <a:lnTo>
                  <a:pt x="2767203" y="74040"/>
                </a:lnTo>
                <a:lnTo>
                  <a:pt x="2870835" y="74040"/>
                </a:lnTo>
                <a:lnTo>
                  <a:pt x="2870835" y="48133"/>
                </a:lnTo>
                <a:close/>
              </a:path>
              <a:path w="3777615" h="120650">
                <a:moveTo>
                  <a:pt x="2689479" y="48006"/>
                </a:moveTo>
                <a:lnTo>
                  <a:pt x="2585847" y="48006"/>
                </a:lnTo>
                <a:lnTo>
                  <a:pt x="2585847" y="73913"/>
                </a:lnTo>
                <a:lnTo>
                  <a:pt x="2689479" y="73913"/>
                </a:lnTo>
                <a:lnTo>
                  <a:pt x="2689479" y="48006"/>
                </a:lnTo>
                <a:close/>
              </a:path>
              <a:path w="3777615" h="120650">
                <a:moveTo>
                  <a:pt x="2508122" y="48006"/>
                </a:moveTo>
                <a:lnTo>
                  <a:pt x="2404491" y="48006"/>
                </a:lnTo>
                <a:lnTo>
                  <a:pt x="2404491" y="73913"/>
                </a:lnTo>
                <a:lnTo>
                  <a:pt x="2508122" y="73913"/>
                </a:lnTo>
                <a:lnTo>
                  <a:pt x="2508122" y="48006"/>
                </a:lnTo>
                <a:close/>
              </a:path>
              <a:path w="3777615" h="120650">
                <a:moveTo>
                  <a:pt x="2326767" y="47878"/>
                </a:moveTo>
                <a:lnTo>
                  <a:pt x="2223135" y="47878"/>
                </a:lnTo>
                <a:lnTo>
                  <a:pt x="2223135" y="73787"/>
                </a:lnTo>
                <a:lnTo>
                  <a:pt x="2326767" y="73787"/>
                </a:lnTo>
                <a:lnTo>
                  <a:pt x="2326767" y="47878"/>
                </a:lnTo>
                <a:close/>
              </a:path>
              <a:path w="3777615" h="120650">
                <a:moveTo>
                  <a:pt x="2145410" y="47878"/>
                </a:moveTo>
                <a:lnTo>
                  <a:pt x="2041779" y="47878"/>
                </a:lnTo>
                <a:lnTo>
                  <a:pt x="2041779" y="73787"/>
                </a:lnTo>
                <a:lnTo>
                  <a:pt x="2145410" y="73787"/>
                </a:lnTo>
                <a:lnTo>
                  <a:pt x="2145410" y="47878"/>
                </a:lnTo>
                <a:close/>
              </a:path>
              <a:path w="3777615" h="120650">
                <a:moveTo>
                  <a:pt x="1964055" y="47751"/>
                </a:moveTo>
                <a:lnTo>
                  <a:pt x="1860422" y="47751"/>
                </a:lnTo>
                <a:lnTo>
                  <a:pt x="1860422" y="73660"/>
                </a:lnTo>
                <a:lnTo>
                  <a:pt x="1964055" y="73660"/>
                </a:lnTo>
                <a:lnTo>
                  <a:pt x="1964055" y="47751"/>
                </a:lnTo>
                <a:close/>
              </a:path>
              <a:path w="3777615" h="120650">
                <a:moveTo>
                  <a:pt x="1782698" y="47751"/>
                </a:moveTo>
                <a:lnTo>
                  <a:pt x="1679067" y="47751"/>
                </a:lnTo>
                <a:lnTo>
                  <a:pt x="1679067" y="73660"/>
                </a:lnTo>
                <a:lnTo>
                  <a:pt x="1782698" y="73660"/>
                </a:lnTo>
                <a:lnTo>
                  <a:pt x="1782698" y="47751"/>
                </a:lnTo>
                <a:close/>
              </a:path>
              <a:path w="3777615" h="120650">
                <a:moveTo>
                  <a:pt x="1601343" y="47625"/>
                </a:moveTo>
                <a:lnTo>
                  <a:pt x="1497710" y="47625"/>
                </a:lnTo>
                <a:lnTo>
                  <a:pt x="1497710" y="73533"/>
                </a:lnTo>
                <a:lnTo>
                  <a:pt x="1601343" y="73533"/>
                </a:lnTo>
                <a:lnTo>
                  <a:pt x="1601343" y="47625"/>
                </a:lnTo>
                <a:close/>
              </a:path>
              <a:path w="3777615" h="120650">
                <a:moveTo>
                  <a:pt x="1419986" y="47625"/>
                </a:moveTo>
                <a:lnTo>
                  <a:pt x="1316355" y="47625"/>
                </a:lnTo>
                <a:lnTo>
                  <a:pt x="1316355" y="73533"/>
                </a:lnTo>
                <a:lnTo>
                  <a:pt x="1419986" y="73533"/>
                </a:lnTo>
                <a:lnTo>
                  <a:pt x="1419986" y="47625"/>
                </a:lnTo>
                <a:close/>
              </a:path>
              <a:path w="3777615" h="120650">
                <a:moveTo>
                  <a:pt x="1238631" y="47498"/>
                </a:moveTo>
                <a:lnTo>
                  <a:pt x="1134998" y="47498"/>
                </a:lnTo>
                <a:lnTo>
                  <a:pt x="1134998" y="73406"/>
                </a:lnTo>
                <a:lnTo>
                  <a:pt x="1238631" y="73406"/>
                </a:lnTo>
                <a:lnTo>
                  <a:pt x="1238631" y="47498"/>
                </a:lnTo>
                <a:close/>
              </a:path>
              <a:path w="3777615" h="120650">
                <a:moveTo>
                  <a:pt x="1057275" y="47498"/>
                </a:moveTo>
                <a:lnTo>
                  <a:pt x="953643" y="47498"/>
                </a:lnTo>
                <a:lnTo>
                  <a:pt x="953643" y="73406"/>
                </a:lnTo>
                <a:lnTo>
                  <a:pt x="1057275" y="73406"/>
                </a:lnTo>
                <a:lnTo>
                  <a:pt x="1057275" y="47498"/>
                </a:lnTo>
                <a:close/>
              </a:path>
              <a:path w="3777615" h="120650">
                <a:moveTo>
                  <a:pt x="875919" y="47371"/>
                </a:moveTo>
                <a:lnTo>
                  <a:pt x="772287" y="47371"/>
                </a:lnTo>
                <a:lnTo>
                  <a:pt x="772287" y="73278"/>
                </a:lnTo>
                <a:lnTo>
                  <a:pt x="875919" y="73278"/>
                </a:lnTo>
                <a:lnTo>
                  <a:pt x="875919" y="47371"/>
                </a:lnTo>
                <a:close/>
              </a:path>
              <a:path w="3777615" h="120650">
                <a:moveTo>
                  <a:pt x="694563" y="47371"/>
                </a:moveTo>
                <a:lnTo>
                  <a:pt x="590931" y="47371"/>
                </a:lnTo>
                <a:lnTo>
                  <a:pt x="590931" y="73278"/>
                </a:lnTo>
                <a:lnTo>
                  <a:pt x="694563" y="73278"/>
                </a:lnTo>
                <a:lnTo>
                  <a:pt x="694563" y="47371"/>
                </a:lnTo>
                <a:close/>
              </a:path>
              <a:path w="3777615" h="120650">
                <a:moveTo>
                  <a:pt x="513206" y="47244"/>
                </a:moveTo>
                <a:lnTo>
                  <a:pt x="409575" y="47244"/>
                </a:lnTo>
                <a:lnTo>
                  <a:pt x="409575" y="73151"/>
                </a:lnTo>
                <a:lnTo>
                  <a:pt x="513206" y="73151"/>
                </a:lnTo>
                <a:lnTo>
                  <a:pt x="513206" y="47244"/>
                </a:lnTo>
                <a:close/>
              </a:path>
              <a:path w="3777615" h="120650">
                <a:moveTo>
                  <a:pt x="331850" y="47244"/>
                </a:moveTo>
                <a:lnTo>
                  <a:pt x="228219" y="47244"/>
                </a:lnTo>
                <a:lnTo>
                  <a:pt x="228219" y="73151"/>
                </a:lnTo>
                <a:lnTo>
                  <a:pt x="331850" y="73151"/>
                </a:lnTo>
                <a:lnTo>
                  <a:pt x="331850" y="47244"/>
                </a:lnTo>
                <a:close/>
              </a:path>
              <a:path w="3777615" h="120650">
                <a:moveTo>
                  <a:pt x="102996" y="0"/>
                </a:moveTo>
                <a:lnTo>
                  <a:pt x="0" y="60071"/>
                </a:lnTo>
                <a:lnTo>
                  <a:pt x="102996" y="120269"/>
                </a:lnTo>
                <a:lnTo>
                  <a:pt x="110997" y="118110"/>
                </a:lnTo>
                <a:lnTo>
                  <a:pt x="114553" y="112013"/>
                </a:lnTo>
                <a:lnTo>
                  <a:pt x="118109" y="105790"/>
                </a:lnTo>
                <a:lnTo>
                  <a:pt x="116077" y="97916"/>
                </a:lnTo>
                <a:lnTo>
                  <a:pt x="73496" y="73025"/>
                </a:lnTo>
                <a:lnTo>
                  <a:pt x="46862" y="73025"/>
                </a:lnTo>
                <a:lnTo>
                  <a:pt x="46862" y="71247"/>
                </a:lnTo>
                <a:lnTo>
                  <a:pt x="32131" y="71247"/>
                </a:lnTo>
                <a:lnTo>
                  <a:pt x="32131" y="48895"/>
                </a:lnTo>
                <a:lnTo>
                  <a:pt x="46862" y="48895"/>
                </a:lnTo>
                <a:lnTo>
                  <a:pt x="46862" y="47116"/>
                </a:lnTo>
                <a:lnTo>
                  <a:pt x="73496" y="47116"/>
                </a:lnTo>
                <a:lnTo>
                  <a:pt x="109854" y="25908"/>
                </a:lnTo>
                <a:lnTo>
                  <a:pt x="116077" y="22351"/>
                </a:lnTo>
                <a:lnTo>
                  <a:pt x="118237" y="14477"/>
                </a:lnTo>
                <a:lnTo>
                  <a:pt x="114553" y="8255"/>
                </a:lnTo>
                <a:lnTo>
                  <a:pt x="110997" y="2032"/>
                </a:lnTo>
                <a:lnTo>
                  <a:pt x="102996" y="0"/>
                </a:lnTo>
                <a:close/>
              </a:path>
              <a:path w="3777615" h="120650">
                <a:moveTo>
                  <a:pt x="51289" y="60071"/>
                </a:moveTo>
                <a:lnTo>
                  <a:pt x="46862" y="62653"/>
                </a:lnTo>
                <a:lnTo>
                  <a:pt x="46862" y="73025"/>
                </a:lnTo>
                <a:lnTo>
                  <a:pt x="73496" y="73025"/>
                </a:lnTo>
                <a:lnTo>
                  <a:pt x="51289" y="60071"/>
                </a:lnTo>
                <a:close/>
              </a:path>
              <a:path w="3777615" h="120650">
                <a:moveTo>
                  <a:pt x="150494" y="47116"/>
                </a:moveTo>
                <a:lnTo>
                  <a:pt x="73496" y="47116"/>
                </a:lnTo>
                <a:lnTo>
                  <a:pt x="51289" y="60071"/>
                </a:lnTo>
                <a:lnTo>
                  <a:pt x="73496" y="73025"/>
                </a:lnTo>
                <a:lnTo>
                  <a:pt x="150494" y="73025"/>
                </a:lnTo>
                <a:lnTo>
                  <a:pt x="150494" y="47116"/>
                </a:lnTo>
                <a:close/>
              </a:path>
              <a:path w="3777615" h="120650">
                <a:moveTo>
                  <a:pt x="32131" y="48895"/>
                </a:moveTo>
                <a:lnTo>
                  <a:pt x="32131" y="71247"/>
                </a:lnTo>
                <a:lnTo>
                  <a:pt x="46862" y="62653"/>
                </a:lnTo>
                <a:lnTo>
                  <a:pt x="46862" y="57488"/>
                </a:lnTo>
                <a:lnTo>
                  <a:pt x="32131" y="48895"/>
                </a:lnTo>
                <a:close/>
              </a:path>
              <a:path w="3777615" h="120650">
                <a:moveTo>
                  <a:pt x="46862" y="62653"/>
                </a:moveTo>
                <a:lnTo>
                  <a:pt x="32131" y="71247"/>
                </a:lnTo>
                <a:lnTo>
                  <a:pt x="46862" y="71247"/>
                </a:lnTo>
                <a:lnTo>
                  <a:pt x="46862" y="62653"/>
                </a:lnTo>
                <a:close/>
              </a:path>
              <a:path w="3777615" h="120650">
                <a:moveTo>
                  <a:pt x="46862" y="57488"/>
                </a:moveTo>
                <a:lnTo>
                  <a:pt x="46862" y="62653"/>
                </a:lnTo>
                <a:lnTo>
                  <a:pt x="51289" y="60071"/>
                </a:lnTo>
                <a:lnTo>
                  <a:pt x="46862" y="57488"/>
                </a:lnTo>
                <a:close/>
              </a:path>
              <a:path w="3777615" h="120650">
                <a:moveTo>
                  <a:pt x="73496" y="47116"/>
                </a:moveTo>
                <a:lnTo>
                  <a:pt x="46862" y="47116"/>
                </a:lnTo>
                <a:lnTo>
                  <a:pt x="46862" y="57488"/>
                </a:lnTo>
                <a:lnTo>
                  <a:pt x="51289" y="60071"/>
                </a:lnTo>
                <a:lnTo>
                  <a:pt x="73496" y="47116"/>
                </a:lnTo>
                <a:close/>
              </a:path>
              <a:path w="3777615" h="120650">
                <a:moveTo>
                  <a:pt x="46862" y="48895"/>
                </a:moveTo>
                <a:lnTo>
                  <a:pt x="32131" y="48895"/>
                </a:lnTo>
                <a:lnTo>
                  <a:pt x="46862" y="57488"/>
                </a:lnTo>
                <a:lnTo>
                  <a:pt x="46862" y="48895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1689" y="3604259"/>
            <a:ext cx="3756660" cy="120650"/>
          </a:xfrm>
          <a:custGeom>
            <a:avLst/>
            <a:gdLst/>
            <a:ahLst/>
            <a:cxnLst/>
            <a:rect l="l" t="t" r="r" b="b"/>
            <a:pathLst>
              <a:path w="3756660" h="120650">
                <a:moveTo>
                  <a:pt x="3704989" y="60197"/>
                </a:moveTo>
                <a:lnTo>
                  <a:pt x="3646424" y="94360"/>
                </a:lnTo>
                <a:lnTo>
                  <a:pt x="3640201" y="97916"/>
                </a:lnTo>
                <a:lnTo>
                  <a:pt x="3638169" y="105917"/>
                </a:lnTo>
                <a:lnTo>
                  <a:pt x="3641725" y="112013"/>
                </a:lnTo>
                <a:lnTo>
                  <a:pt x="3645408" y="118237"/>
                </a:lnTo>
                <a:lnTo>
                  <a:pt x="3653282" y="120268"/>
                </a:lnTo>
                <a:lnTo>
                  <a:pt x="3659505" y="116712"/>
                </a:lnTo>
                <a:lnTo>
                  <a:pt x="3734194" y="73151"/>
                </a:lnTo>
                <a:lnTo>
                  <a:pt x="3730752" y="73151"/>
                </a:lnTo>
                <a:lnTo>
                  <a:pt x="3730752" y="71373"/>
                </a:lnTo>
                <a:lnTo>
                  <a:pt x="3724148" y="71373"/>
                </a:lnTo>
                <a:lnTo>
                  <a:pt x="3704989" y="60197"/>
                </a:lnTo>
                <a:close/>
              </a:path>
              <a:path w="3756660" h="120650">
                <a:moveTo>
                  <a:pt x="3682782" y="47243"/>
                </a:moveTo>
                <a:lnTo>
                  <a:pt x="3627120" y="47243"/>
                </a:lnTo>
                <a:lnTo>
                  <a:pt x="3627120" y="73151"/>
                </a:lnTo>
                <a:lnTo>
                  <a:pt x="3682782" y="73151"/>
                </a:lnTo>
                <a:lnTo>
                  <a:pt x="3704989" y="60197"/>
                </a:lnTo>
                <a:lnTo>
                  <a:pt x="3682782" y="47243"/>
                </a:lnTo>
                <a:close/>
              </a:path>
              <a:path w="3756660" h="120650">
                <a:moveTo>
                  <a:pt x="3734194" y="47243"/>
                </a:moveTo>
                <a:lnTo>
                  <a:pt x="3730752" y="47243"/>
                </a:lnTo>
                <a:lnTo>
                  <a:pt x="3730752" y="73151"/>
                </a:lnTo>
                <a:lnTo>
                  <a:pt x="3734194" y="73151"/>
                </a:lnTo>
                <a:lnTo>
                  <a:pt x="3756406" y="60197"/>
                </a:lnTo>
                <a:lnTo>
                  <a:pt x="3734194" y="47243"/>
                </a:lnTo>
                <a:close/>
              </a:path>
              <a:path w="3756660" h="120650">
                <a:moveTo>
                  <a:pt x="3724148" y="49021"/>
                </a:moveTo>
                <a:lnTo>
                  <a:pt x="3704989" y="60197"/>
                </a:lnTo>
                <a:lnTo>
                  <a:pt x="3724148" y="71373"/>
                </a:lnTo>
                <a:lnTo>
                  <a:pt x="3724148" y="49021"/>
                </a:lnTo>
                <a:close/>
              </a:path>
              <a:path w="3756660" h="120650">
                <a:moveTo>
                  <a:pt x="3730752" y="49021"/>
                </a:moveTo>
                <a:lnTo>
                  <a:pt x="3724148" y="49021"/>
                </a:lnTo>
                <a:lnTo>
                  <a:pt x="3724148" y="71373"/>
                </a:lnTo>
                <a:lnTo>
                  <a:pt x="3730752" y="71373"/>
                </a:lnTo>
                <a:lnTo>
                  <a:pt x="3730752" y="49021"/>
                </a:lnTo>
                <a:close/>
              </a:path>
              <a:path w="3756660" h="120650">
                <a:moveTo>
                  <a:pt x="3653282" y="0"/>
                </a:moveTo>
                <a:lnTo>
                  <a:pt x="3645408" y="2159"/>
                </a:lnTo>
                <a:lnTo>
                  <a:pt x="3641725" y="8381"/>
                </a:lnTo>
                <a:lnTo>
                  <a:pt x="3638169" y="14477"/>
                </a:lnTo>
                <a:lnTo>
                  <a:pt x="3640201" y="22478"/>
                </a:lnTo>
                <a:lnTo>
                  <a:pt x="3646424" y="26034"/>
                </a:lnTo>
                <a:lnTo>
                  <a:pt x="3704989" y="60197"/>
                </a:lnTo>
                <a:lnTo>
                  <a:pt x="3724148" y="49021"/>
                </a:lnTo>
                <a:lnTo>
                  <a:pt x="3730752" y="49021"/>
                </a:lnTo>
                <a:lnTo>
                  <a:pt x="3730752" y="47243"/>
                </a:lnTo>
                <a:lnTo>
                  <a:pt x="3734194" y="47243"/>
                </a:lnTo>
                <a:lnTo>
                  <a:pt x="3653282" y="0"/>
                </a:lnTo>
                <a:close/>
              </a:path>
              <a:path w="3756660" h="120650">
                <a:moveTo>
                  <a:pt x="3549396" y="47243"/>
                </a:moveTo>
                <a:lnTo>
                  <a:pt x="3445764" y="47243"/>
                </a:lnTo>
                <a:lnTo>
                  <a:pt x="3445764" y="73151"/>
                </a:lnTo>
                <a:lnTo>
                  <a:pt x="3549396" y="73151"/>
                </a:lnTo>
                <a:lnTo>
                  <a:pt x="3549396" y="47243"/>
                </a:lnTo>
                <a:close/>
              </a:path>
              <a:path w="3756660" h="120650">
                <a:moveTo>
                  <a:pt x="3368040" y="47243"/>
                </a:moveTo>
                <a:lnTo>
                  <a:pt x="3264408" y="47243"/>
                </a:lnTo>
                <a:lnTo>
                  <a:pt x="3264408" y="73151"/>
                </a:lnTo>
                <a:lnTo>
                  <a:pt x="3368040" y="73151"/>
                </a:lnTo>
                <a:lnTo>
                  <a:pt x="3368040" y="47243"/>
                </a:lnTo>
                <a:close/>
              </a:path>
              <a:path w="3756660" h="120650">
                <a:moveTo>
                  <a:pt x="3186684" y="47243"/>
                </a:moveTo>
                <a:lnTo>
                  <a:pt x="3083052" y="47243"/>
                </a:lnTo>
                <a:lnTo>
                  <a:pt x="3083052" y="73151"/>
                </a:lnTo>
                <a:lnTo>
                  <a:pt x="3186684" y="73151"/>
                </a:lnTo>
                <a:lnTo>
                  <a:pt x="3186684" y="47243"/>
                </a:lnTo>
                <a:close/>
              </a:path>
              <a:path w="3756660" h="120650">
                <a:moveTo>
                  <a:pt x="3005328" y="47243"/>
                </a:moveTo>
                <a:lnTo>
                  <a:pt x="2901696" y="47243"/>
                </a:lnTo>
                <a:lnTo>
                  <a:pt x="2901696" y="73151"/>
                </a:lnTo>
                <a:lnTo>
                  <a:pt x="3005328" y="73151"/>
                </a:lnTo>
                <a:lnTo>
                  <a:pt x="3005328" y="47243"/>
                </a:lnTo>
                <a:close/>
              </a:path>
              <a:path w="3756660" h="120650">
                <a:moveTo>
                  <a:pt x="2823972" y="47243"/>
                </a:moveTo>
                <a:lnTo>
                  <a:pt x="2720340" y="47243"/>
                </a:lnTo>
                <a:lnTo>
                  <a:pt x="2720340" y="73151"/>
                </a:lnTo>
                <a:lnTo>
                  <a:pt x="2823972" y="73151"/>
                </a:lnTo>
                <a:lnTo>
                  <a:pt x="2823972" y="47243"/>
                </a:lnTo>
                <a:close/>
              </a:path>
              <a:path w="3756660" h="120650">
                <a:moveTo>
                  <a:pt x="2642616" y="47243"/>
                </a:moveTo>
                <a:lnTo>
                  <a:pt x="2538984" y="47243"/>
                </a:lnTo>
                <a:lnTo>
                  <a:pt x="2538984" y="73151"/>
                </a:lnTo>
                <a:lnTo>
                  <a:pt x="2642616" y="73151"/>
                </a:lnTo>
                <a:lnTo>
                  <a:pt x="2642616" y="47243"/>
                </a:lnTo>
                <a:close/>
              </a:path>
              <a:path w="3756660" h="120650">
                <a:moveTo>
                  <a:pt x="2461260" y="47243"/>
                </a:moveTo>
                <a:lnTo>
                  <a:pt x="2357628" y="47243"/>
                </a:lnTo>
                <a:lnTo>
                  <a:pt x="2357628" y="73151"/>
                </a:lnTo>
                <a:lnTo>
                  <a:pt x="2461260" y="73151"/>
                </a:lnTo>
                <a:lnTo>
                  <a:pt x="2461260" y="47243"/>
                </a:lnTo>
                <a:close/>
              </a:path>
              <a:path w="3756660" h="120650">
                <a:moveTo>
                  <a:pt x="2279904" y="47243"/>
                </a:moveTo>
                <a:lnTo>
                  <a:pt x="2176272" y="47243"/>
                </a:lnTo>
                <a:lnTo>
                  <a:pt x="2176272" y="73151"/>
                </a:lnTo>
                <a:lnTo>
                  <a:pt x="2279904" y="73151"/>
                </a:lnTo>
                <a:lnTo>
                  <a:pt x="2279904" y="47243"/>
                </a:lnTo>
                <a:close/>
              </a:path>
              <a:path w="3756660" h="120650">
                <a:moveTo>
                  <a:pt x="2098548" y="47243"/>
                </a:moveTo>
                <a:lnTo>
                  <a:pt x="1994915" y="47243"/>
                </a:lnTo>
                <a:lnTo>
                  <a:pt x="1994915" y="73151"/>
                </a:lnTo>
                <a:lnTo>
                  <a:pt x="2098548" y="73151"/>
                </a:lnTo>
                <a:lnTo>
                  <a:pt x="2098548" y="47243"/>
                </a:lnTo>
                <a:close/>
              </a:path>
              <a:path w="3756660" h="120650">
                <a:moveTo>
                  <a:pt x="1917192" y="47243"/>
                </a:moveTo>
                <a:lnTo>
                  <a:pt x="1813560" y="47243"/>
                </a:lnTo>
                <a:lnTo>
                  <a:pt x="1813560" y="73151"/>
                </a:lnTo>
                <a:lnTo>
                  <a:pt x="1917192" y="73151"/>
                </a:lnTo>
                <a:lnTo>
                  <a:pt x="1917192" y="47243"/>
                </a:lnTo>
                <a:close/>
              </a:path>
              <a:path w="3756660" h="120650">
                <a:moveTo>
                  <a:pt x="1735836" y="47243"/>
                </a:moveTo>
                <a:lnTo>
                  <a:pt x="1632204" y="47243"/>
                </a:lnTo>
                <a:lnTo>
                  <a:pt x="1632204" y="73151"/>
                </a:lnTo>
                <a:lnTo>
                  <a:pt x="1735836" y="73151"/>
                </a:lnTo>
                <a:lnTo>
                  <a:pt x="1735836" y="47243"/>
                </a:lnTo>
                <a:close/>
              </a:path>
              <a:path w="3756660" h="120650">
                <a:moveTo>
                  <a:pt x="1554480" y="47243"/>
                </a:moveTo>
                <a:lnTo>
                  <a:pt x="1450848" y="47243"/>
                </a:lnTo>
                <a:lnTo>
                  <a:pt x="1450848" y="73151"/>
                </a:lnTo>
                <a:lnTo>
                  <a:pt x="1554480" y="73151"/>
                </a:lnTo>
                <a:lnTo>
                  <a:pt x="1554480" y="47243"/>
                </a:lnTo>
                <a:close/>
              </a:path>
              <a:path w="3756660" h="120650">
                <a:moveTo>
                  <a:pt x="1373124" y="47243"/>
                </a:moveTo>
                <a:lnTo>
                  <a:pt x="1269492" y="47243"/>
                </a:lnTo>
                <a:lnTo>
                  <a:pt x="1269492" y="73151"/>
                </a:lnTo>
                <a:lnTo>
                  <a:pt x="1373124" y="73151"/>
                </a:lnTo>
                <a:lnTo>
                  <a:pt x="1373124" y="47243"/>
                </a:lnTo>
                <a:close/>
              </a:path>
              <a:path w="3756660" h="120650">
                <a:moveTo>
                  <a:pt x="1191768" y="47243"/>
                </a:moveTo>
                <a:lnTo>
                  <a:pt x="1088136" y="47243"/>
                </a:lnTo>
                <a:lnTo>
                  <a:pt x="1088136" y="73151"/>
                </a:lnTo>
                <a:lnTo>
                  <a:pt x="1191768" y="73151"/>
                </a:lnTo>
                <a:lnTo>
                  <a:pt x="1191768" y="47243"/>
                </a:lnTo>
                <a:close/>
              </a:path>
              <a:path w="3756660" h="120650">
                <a:moveTo>
                  <a:pt x="1010412" y="47243"/>
                </a:moveTo>
                <a:lnTo>
                  <a:pt x="906780" y="47243"/>
                </a:lnTo>
                <a:lnTo>
                  <a:pt x="906780" y="73151"/>
                </a:lnTo>
                <a:lnTo>
                  <a:pt x="1010412" y="73151"/>
                </a:lnTo>
                <a:lnTo>
                  <a:pt x="1010412" y="47243"/>
                </a:lnTo>
                <a:close/>
              </a:path>
              <a:path w="3756660" h="120650">
                <a:moveTo>
                  <a:pt x="829056" y="47243"/>
                </a:moveTo>
                <a:lnTo>
                  <a:pt x="725424" y="47243"/>
                </a:lnTo>
                <a:lnTo>
                  <a:pt x="725424" y="73151"/>
                </a:lnTo>
                <a:lnTo>
                  <a:pt x="829056" y="73151"/>
                </a:lnTo>
                <a:lnTo>
                  <a:pt x="829056" y="47243"/>
                </a:lnTo>
                <a:close/>
              </a:path>
              <a:path w="3756660" h="120650">
                <a:moveTo>
                  <a:pt x="647700" y="47243"/>
                </a:moveTo>
                <a:lnTo>
                  <a:pt x="544068" y="47243"/>
                </a:lnTo>
                <a:lnTo>
                  <a:pt x="544068" y="73151"/>
                </a:lnTo>
                <a:lnTo>
                  <a:pt x="647700" y="73151"/>
                </a:lnTo>
                <a:lnTo>
                  <a:pt x="647700" y="47243"/>
                </a:lnTo>
                <a:close/>
              </a:path>
              <a:path w="3756660" h="120650">
                <a:moveTo>
                  <a:pt x="466344" y="47243"/>
                </a:moveTo>
                <a:lnTo>
                  <a:pt x="362712" y="47243"/>
                </a:lnTo>
                <a:lnTo>
                  <a:pt x="362712" y="73151"/>
                </a:lnTo>
                <a:lnTo>
                  <a:pt x="466344" y="73151"/>
                </a:lnTo>
                <a:lnTo>
                  <a:pt x="466344" y="47243"/>
                </a:lnTo>
                <a:close/>
              </a:path>
              <a:path w="3756660" h="120650">
                <a:moveTo>
                  <a:pt x="284988" y="47243"/>
                </a:moveTo>
                <a:lnTo>
                  <a:pt x="181356" y="47243"/>
                </a:lnTo>
                <a:lnTo>
                  <a:pt x="181356" y="73151"/>
                </a:lnTo>
                <a:lnTo>
                  <a:pt x="284988" y="73151"/>
                </a:lnTo>
                <a:lnTo>
                  <a:pt x="284988" y="47243"/>
                </a:lnTo>
                <a:close/>
              </a:path>
              <a:path w="3756660" h="120650">
                <a:moveTo>
                  <a:pt x="103632" y="47243"/>
                </a:moveTo>
                <a:lnTo>
                  <a:pt x="0" y="47243"/>
                </a:lnTo>
                <a:lnTo>
                  <a:pt x="0" y="73151"/>
                </a:lnTo>
                <a:lnTo>
                  <a:pt x="103632" y="73151"/>
                </a:lnTo>
                <a:lnTo>
                  <a:pt x="103632" y="4724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0354" y="4971415"/>
            <a:ext cx="3777615" cy="120650"/>
          </a:xfrm>
          <a:custGeom>
            <a:avLst/>
            <a:gdLst/>
            <a:ahLst/>
            <a:cxnLst/>
            <a:rect l="l" t="t" r="r" b="b"/>
            <a:pathLst>
              <a:path w="3777615" h="120650">
                <a:moveTo>
                  <a:pt x="3777615" y="47117"/>
                </a:moveTo>
                <a:lnTo>
                  <a:pt x="3673982" y="47117"/>
                </a:lnTo>
                <a:lnTo>
                  <a:pt x="3673982" y="73025"/>
                </a:lnTo>
                <a:lnTo>
                  <a:pt x="3777615" y="73025"/>
                </a:lnTo>
                <a:lnTo>
                  <a:pt x="3777615" y="47117"/>
                </a:lnTo>
                <a:close/>
              </a:path>
              <a:path w="3777615" h="120650">
                <a:moveTo>
                  <a:pt x="3596258" y="47117"/>
                </a:moveTo>
                <a:lnTo>
                  <a:pt x="3492627" y="47117"/>
                </a:lnTo>
                <a:lnTo>
                  <a:pt x="3492627" y="73025"/>
                </a:lnTo>
                <a:lnTo>
                  <a:pt x="3596258" y="73025"/>
                </a:lnTo>
                <a:lnTo>
                  <a:pt x="3596258" y="47117"/>
                </a:lnTo>
                <a:close/>
              </a:path>
              <a:path w="3777615" h="120650">
                <a:moveTo>
                  <a:pt x="3414903" y="47117"/>
                </a:moveTo>
                <a:lnTo>
                  <a:pt x="3311271" y="47117"/>
                </a:lnTo>
                <a:lnTo>
                  <a:pt x="3311271" y="73025"/>
                </a:lnTo>
                <a:lnTo>
                  <a:pt x="3414903" y="73025"/>
                </a:lnTo>
                <a:lnTo>
                  <a:pt x="3414903" y="47117"/>
                </a:lnTo>
                <a:close/>
              </a:path>
              <a:path w="3777615" h="120650">
                <a:moveTo>
                  <a:pt x="3233547" y="47117"/>
                </a:moveTo>
                <a:lnTo>
                  <a:pt x="3129915" y="47117"/>
                </a:lnTo>
                <a:lnTo>
                  <a:pt x="3129915" y="73025"/>
                </a:lnTo>
                <a:lnTo>
                  <a:pt x="3233547" y="73025"/>
                </a:lnTo>
                <a:lnTo>
                  <a:pt x="3233547" y="47117"/>
                </a:lnTo>
                <a:close/>
              </a:path>
              <a:path w="3777615" h="120650">
                <a:moveTo>
                  <a:pt x="3052191" y="47117"/>
                </a:moveTo>
                <a:lnTo>
                  <a:pt x="2948559" y="47117"/>
                </a:lnTo>
                <a:lnTo>
                  <a:pt x="2948559" y="73025"/>
                </a:lnTo>
                <a:lnTo>
                  <a:pt x="3052191" y="73025"/>
                </a:lnTo>
                <a:lnTo>
                  <a:pt x="3052191" y="47117"/>
                </a:lnTo>
                <a:close/>
              </a:path>
              <a:path w="3777615" h="120650">
                <a:moveTo>
                  <a:pt x="2870835" y="47117"/>
                </a:moveTo>
                <a:lnTo>
                  <a:pt x="2767203" y="47117"/>
                </a:lnTo>
                <a:lnTo>
                  <a:pt x="2767203" y="73025"/>
                </a:lnTo>
                <a:lnTo>
                  <a:pt x="2870835" y="73025"/>
                </a:lnTo>
                <a:lnTo>
                  <a:pt x="2870835" y="47117"/>
                </a:lnTo>
                <a:close/>
              </a:path>
              <a:path w="3777615" h="120650">
                <a:moveTo>
                  <a:pt x="2689479" y="47117"/>
                </a:moveTo>
                <a:lnTo>
                  <a:pt x="2585847" y="47117"/>
                </a:lnTo>
                <a:lnTo>
                  <a:pt x="2585847" y="73025"/>
                </a:lnTo>
                <a:lnTo>
                  <a:pt x="2689479" y="73025"/>
                </a:lnTo>
                <a:lnTo>
                  <a:pt x="2689479" y="47117"/>
                </a:lnTo>
                <a:close/>
              </a:path>
              <a:path w="3777615" h="120650">
                <a:moveTo>
                  <a:pt x="2508122" y="47117"/>
                </a:moveTo>
                <a:lnTo>
                  <a:pt x="2404491" y="47117"/>
                </a:lnTo>
                <a:lnTo>
                  <a:pt x="2404491" y="73025"/>
                </a:lnTo>
                <a:lnTo>
                  <a:pt x="2508122" y="73025"/>
                </a:lnTo>
                <a:lnTo>
                  <a:pt x="2508122" y="47117"/>
                </a:lnTo>
                <a:close/>
              </a:path>
              <a:path w="3777615" h="120650">
                <a:moveTo>
                  <a:pt x="2326767" y="47117"/>
                </a:moveTo>
                <a:lnTo>
                  <a:pt x="2223135" y="47117"/>
                </a:lnTo>
                <a:lnTo>
                  <a:pt x="2223135" y="73025"/>
                </a:lnTo>
                <a:lnTo>
                  <a:pt x="2326767" y="73025"/>
                </a:lnTo>
                <a:lnTo>
                  <a:pt x="2326767" y="47117"/>
                </a:lnTo>
                <a:close/>
              </a:path>
              <a:path w="3777615" h="120650">
                <a:moveTo>
                  <a:pt x="2145410" y="47117"/>
                </a:moveTo>
                <a:lnTo>
                  <a:pt x="2041779" y="47117"/>
                </a:lnTo>
                <a:lnTo>
                  <a:pt x="2041779" y="73025"/>
                </a:lnTo>
                <a:lnTo>
                  <a:pt x="2145410" y="73025"/>
                </a:lnTo>
                <a:lnTo>
                  <a:pt x="2145410" y="47117"/>
                </a:lnTo>
                <a:close/>
              </a:path>
              <a:path w="3777615" h="120650">
                <a:moveTo>
                  <a:pt x="1964055" y="47117"/>
                </a:moveTo>
                <a:lnTo>
                  <a:pt x="1860422" y="47117"/>
                </a:lnTo>
                <a:lnTo>
                  <a:pt x="1860422" y="73025"/>
                </a:lnTo>
                <a:lnTo>
                  <a:pt x="1964055" y="73025"/>
                </a:lnTo>
                <a:lnTo>
                  <a:pt x="1964055" y="47117"/>
                </a:lnTo>
                <a:close/>
              </a:path>
              <a:path w="3777615" h="120650">
                <a:moveTo>
                  <a:pt x="1782698" y="47117"/>
                </a:moveTo>
                <a:lnTo>
                  <a:pt x="1679067" y="47117"/>
                </a:lnTo>
                <a:lnTo>
                  <a:pt x="1679067" y="73025"/>
                </a:lnTo>
                <a:lnTo>
                  <a:pt x="1782698" y="73025"/>
                </a:lnTo>
                <a:lnTo>
                  <a:pt x="1782698" y="47117"/>
                </a:lnTo>
                <a:close/>
              </a:path>
              <a:path w="3777615" h="120650">
                <a:moveTo>
                  <a:pt x="1601343" y="47117"/>
                </a:moveTo>
                <a:lnTo>
                  <a:pt x="1497710" y="47117"/>
                </a:lnTo>
                <a:lnTo>
                  <a:pt x="1497710" y="73025"/>
                </a:lnTo>
                <a:lnTo>
                  <a:pt x="1601343" y="73025"/>
                </a:lnTo>
                <a:lnTo>
                  <a:pt x="1601343" y="47117"/>
                </a:lnTo>
                <a:close/>
              </a:path>
              <a:path w="3777615" h="120650">
                <a:moveTo>
                  <a:pt x="1419986" y="47117"/>
                </a:moveTo>
                <a:lnTo>
                  <a:pt x="1316355" y="47117"/>
                </a:lnTo>
                <a:lnTo>
                  <a:pt x="1316355" y="73025"/>
                </a:lnTo>
                <a:lnTo>
                  <a:pt x="1419986" y="73025"/>
                </a:lnTo>
                <a:lnTo>
                  <a:pt x="1419986" y="47117"/>
                </a:lnTo>
                <a:close/>
              </a:path>
              <a:path w="3777615" h="120650">
                <a:moveTo>
                  <a:pt x="1238631" y="47117"/>
                </a:moveTo>
                <a:lnTo>
                  <a:pt x="1134998" y="47117"/>
                </a:lnTo>
                <a:lnTo>
                  <a:pt x="1134998" y="73025"/>
                </a:lnTo>
                <a:lnTo>
                  <a:pt x="1238631" y="73025"/>
                </a:lnTo>
                <a:lnTo>
                  <a:pt x="1238631" y="47117"/>
                </a:lnTo>
                <a:close/>
              </a:path>
              <a:path w="3777615" h="120650">
                <a:moveTo>
                  <a:pt x="1057275" y="47117"/>
                </a:moveTo>
                <a:lnTo>
                  <a:pt x="953643" y="47117"/>
                </a:lnTo>
                <a:lnTo>
                  <a:pt x="953643" y="73025"/>
                </a:lnTo>
                <a:lnTo>
                  <a:pt x="1057275" y="73025"/>
                </a:lnTo>
                <a:lnTo>
                  <a:pt x="1057275" y="47117"/>
                </a:lnTo>
                <a:close/>
              </a:path>
              <a:path w="3777615" h="120650">
                <a:moveTo>
                  <a:pt x="875919" y="47117"/>
                </a:moveTo>
                <a:lnTo>
                  <a:pt x="772287" y="47117"/>
                </a:lnTo>
                <a:lnTo>
                  <a:pt x="772287" y="73025"/>
                </a:lnTo>
                <a:lnTo>
                  <a:pt x="875919" y="73025"/>
                </a:lnTo>
                <a:lnTo>
                  <a:pt x="875919" y="47117"/>
                </a:lnTo>
                <a:close/>
              </a:path>
              <a:path w="3777615" h="120650">
                <a:moveTo>
                  <a:pt x="694563" y="47117"/>
                </a:moveTo>
                <a:lnTo>
                  <a:pt x="590931" y="47117"/>
                </a:lnTo>
                <a:lnTo>
                  <a:pt x="590931" y="73025"/>
                </a:lnTo>
                <a:lnTo>
                  <a:pt x="694563" y="73025"/>
                </a:lnTo>
                <a:lnTo>
                  <a:pt x="694563" y="47117"/>
                </a:lnTo>
                <a:close/>
              </a:path>
              <a:path w="3777615" h="120650">
                <a:moveTo>
                  <a:pt x="513206" y="47117"/>
                </a:moveTo>
                <a:lnTo>
                  <a:pt x="409575" y="47117"/>
                </a:lnTo>
                <a:lnTo>
                  <a:pt x="409575" y="73025"/>
                </a:lnTo>
                <a:lnTo>
                  <a:pt x="513206" y="73025"/>
                </a:lnTo>
                <a:lnTo>
                  <a:pt x="513206" y="47117"/>
                </a:lnTo>
                <a:close/>
              </a:path>
              <a:path w="3777615" h="120650">
                <a:moveTo>
                  <a:pt x="331850" y="47117"/>
                </a:moveTo>
                <a:lnTo>
                  <a:pt x="228219" y="47117"/>
                </a:lnTo>
                <a:lnTo>
                  <a:pt x="228219" y="73025"/>
                </a:lnTo>
                <a:lnTo>
                  <a:pt x="331850" y="73025"/>
                </a:lnTo>
                <a:lnTo>
                  <a:pt x="331850" y="47117"/>
                </a:lnTo>
                <a:close/>
              </a:path>
              <a:path w="3777615" h="120650">
                <a:moveTo>
                  <a:pt x="102996" y="0"/>
                </a:moveTo>
                <a:lnTo>
                  <a:pt x="0" y="60071"/>
                </a:lnTo>
                <a:lnTo>
                  <a:pt x="102996" y="120142"/>
                </a:lnTo>
                <a:lnTo>
                  <a:pt x="110997" y="118110"/>
                </a:lnTo>
                <a:lnTo>
                  <a:pt x="114553" y="111887"/>
                </a:lnTo>
                <a:lnTo>
                  <a:pt x="118109" y="105791"/>
                </a:lnTo>
                <a:lnTo>
                  <a:pt x="116077" y="97790"/>
                </a:lnTo>
                <a:lnTo>
                  <a:pt x="109854" y="94234"/>
                </a:lnTo>
                <a:lnTo>
                  <a:pt x="73496" y="73025"/>
                </a:lnTo>
                <a:lnTo>
                  <a:pt x="46862" y="73025"/>
                </a:lnTo>
                <a:lnTo>
                  <a:pt x="46862" y="71247"/>
                </a:lnTo>
                <a:lnTo>
                  <a:pt x="32131" y="71247"/>
                </a:lnTo>
                <a:lnTo>
                  <a:pt x="32131" y="48895"/>
                </a:lnTo>
                <a:lnTo>
                  <a:pt x="46862" y="48895"/>
                </a:lnTo>
                <a:lnTo>
                  <a:pt x="46862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2"/>
                </a:lnTo>
                <a:lnTo>
                  <a:pt x="118109" y="14351"/>
                </a:lnTo>
                <a:lnTo>
                  <a:pt x="114553" y="8255"/>
                </a:lnTo>
                <a:lnTo>
                  <a:pt x="110997" y="2032"/>
                </a:lnTo>
                <a:lnTo>
                  <a:pt x="102996" y="0"/>
                </a:lnTo>
                <a:close/>
              </a:path>
              <a:path w="3777615" h="120650">
                <a:moveTo>
                  <a:pt x="51289" y="60071"/>
                </a:moveTo>
                <a:lnTo>
                  <a:pt x="46862" y="62653"/>
                </a:lnTo>
                <a:lnTo>
                  <a:pt x="46862" y="73025"/>
                </a:lnTo>
                <a:lnTo>
                  <a:pt x="73496" y="73025"/>
                </a:lnTo>
                <a:lnTo>
                  <a:pt x="51289" y="60071"/>
                </a:lnTo>
                <a:close/>
              </a:path>
              <a:path w="3777615" h="120650">
                <a:moveTo>
                  <a:pt x="150494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150494" y="73025"/>
                </a:lnTo>
                <a:lnTo>
                  <a:pt x="150494" y="47117"/>
                </a:lnTo>
                <a:close/>
              </a:path>
              <a:path w="3777615" h="120650">
                <a:moveTo>
                  <a:pt x="32131" y="48895"/>
                </a:moveTo>
                <a:lnTo>
                  <a:pt x="32131" y="71247"/>
                </a:lnTo>
                <a:lnTo>
                  <a:pt x="46862" y="62653"/>
                </a:lnTo>
                <a:lnTo>
                  <a:pt x="46862" y="57488"/>
                </a:lnTo>
                <a:lnTo>
                  <a:pt x="32131" y="48895"/>
                </a:lnTo>
                <a:close/>
              </a:path>
              <a:path w="3777615" h="120650">
                <a:moveTo>
                  <a:pt x="46862" y="62653"/>
                </a:moveTo>
                <a:lnTo>
                  <a:pt x="32131" y="71247"/>
                </a:lnTo>
                <a:lnTo>
                  <a:pt x="46862" y="71247"/>
                </a:lnTo>
                <a:lnTo>
                  <a:pt x="46862" y="62653"/>
                </a:lnTo>
                <a:close/>
              </a:path>
              <a:path w="3777615" h="120650">
                <a:moveTo>
                  <a:pt x="46862" y="57488"/>
                </a:moveTo>
                <a:lnTo>
                  <a:pt x="46862" y="62653"/>
                </a:lnTo>
                <a:lnTo>
                  <a:pt x="51289" y="60071"/>
                </a:lnTo>
                <a:lnTo>
                  <a:pt x="46862" y="57488"/>
                </a:lnTo>
                <a:close/>
              </a:path>
              <a:path w="3777615" h="120650">
                <a:moveTo>
                  <a:pt x="73496" y="47117"/>
                </a:moveTo>
                <a:lnTo>
                  <a:pt x="46862" y="47117"/>
                </a:lnTo>
                <a:lnTo>
                  <a:pt x="46862" y="57488"/>
                </a:lnTo>
                <a:lnTo>
                  <a:pt x="51289" y="60071"/>
                </a:lnTo>
                <a:lnTo>
                  <a:pt x="73496" y="47117"/>
                </a:lnTo>
                <a:close/>
              </a:path>
              <a:path w="3777615" h="120650">
                <a:moveTo>
                  <a:pt x="46862" y="48895"/>
                </a:moveTo>
                <a:lnTo>
                  <a:pt x="32131" y="48895"/>
                </a:lnTo>
                <a:lnTo>
                  <a:pt x="46862" y="57488"/>
                </a:lnTo>
                <a:lnTo>
                  <a:pt x="46862" y="48895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1689" y="5545835"/>
            <a:ext cx="3756660" cy="120650"/>
          </a:xfrm>
          <a:custGeom>
            <a:avLst/>
            <a:gdLst/>
            <a:ahLst/>
            <a:cxnLst/>
            <a:rect l="l" t="t" r="r" b="b"/>
            <a:pathLst>
              <a:path w="3756660" h="120650">
                <a:moveTo>
                  <a:pt x="3704970" y="60196"/>
                </a:moveTo>
                <a:lnTo>
                  <a:pt x="3640201" y="97955"/>
                </a:lnTo>
                <a:lnTo>
                  <a:pt x="3638169" y="105879"/>
                </a:lnTo>
                <a:lnTo>
                  <a:pt x="3641725" y="112064"/>
                </a:lnTo>
                <a:lnTo>
                  <a:pt x="3645408" y="118236"/>
                </a:lnTo>
                <a:lnTo>
                  <a:pt x="3653282" y="120332"/>
                </a:lnTo>
                <a:lnTo>
                  <a:pt x="3734199" y="73151"/>
                </a:lnTo>
                <a:lnTo>
                  <a:pt x="3730752" y="73151"/>
                </a:lnTo>
                <a:lnTo>
                  <a:pt x="3730752" y="71386"/>
                </a:lnTo>
                <a:lnTo>
                  <a:pt x="3724148" y="71386"/>
                </a:lnTo>
                <a:lnTo>
                  <a:pt x="3704970" y="60196"/>
                </a:lnTo>
                <a:close/>
              </a:path>
              <a:path w="3756660" h="120650">
                <a:moveTo>
                  <a:pt x="3682772" y="47243"/>
                </a:moveTo>
                <a:lnTo>
                  <a:pt x="3627120" y="47243"/>
                </a:lnTo>
                <a:lnTo>
                  <a:pt x="3627120" y="73151"/>
                </a:lnTo>
                <a:lnTo>
                  <a:pt x="3682760" y="73151"/>
                </a:lnTo>
                <a:lnTo>
                  <a:pt x="3704970" y="60196"/>
                </a:lnTo>
                <a:lnTo>
                  <a:pt x="3682772" y="47243"/>
                </a:lnTo>
                <a:close/>
              </a:path>
              <a:path w="3756660" h="120650">
                <a:moveTo>
                  <a:pt x="3734194" y="47243"/>
                </a:moveTo>
                <a:lnTo>
                  <a:pt x="3730752" y="47243"/>
                </a:lnTo>
                <a:lnTo>
                  <a:pt x="3730752" y="73151"/>
                </a:lnTo>
                <a:lnTo>
                  <a:pt x="3734199" y="73151"/>
                </a:lnTo>
                <a:lnTo>
                  <a:pt x="3756406" y="60197"/>
                </a:lnTo>
                <a:lnTo>
                  <a:pt x="3734194" y="47243"/>
                </a:lnTo>
                <a:close/>
              </a:path>
              <a:path w="3756660" h="120650">
                <a:moveTo>
                  <a:pt x="3724148" y="49009"/>
                </a:moveTo>
                <a:lnTo>
                  <a:pt x="3704970" y="60196"/>
                </a:lnTo>
                <a:lnTo>
                  <a:pt x="3724148" y="71386"/>
                </a:lnTo>
                <a:lnTo>
                  <a:pt x="3724148" y="49009"/>
                </a:lnTo>
                <a:close/>
              </a:path>
              <a:path w="3756660" h="120650">
                <a:moveTo>
                  <a:pt x="3730752" y="49009"/>
                </a:moveTo>
                <a:lnTo>
                  <a:pt x="3724148" y="49009"/>
                </a:lnTo>
                <a:lnTo>
                  <a:pt x="3724148" y="71386"/>
                </a:lnTo>
                <a:lnTo>
                  <a:pt x="3730752" y="71386"/>
                </a:lnTo>
                <a:lnTo>
                  <a:pt x="3730752" y="49009"/>
                </a:lnTo>
                <a:close/>
              </a:path>
              <a:path w="3756660" h="120650">
                <a:moveTo>
                  <a:pt x="3653282" y="0"/>
                </a:moveTo>
                <a:lnTo>
                  <a:pt x="3645408" y="2158"/>
                </a:lnTo>
                <a:lnTo>
                  <a:pt x="3641725" y="8381"/>
                </a:lnTo>
                <a:lnTo>
                  <a:pt x="3638169" y="14477"/>
                </a:lnTo>
                <a:lnTo>
                  <a:pt x="3640201" y="22478"/>
                </a:lnTo>
                <a:lnTo>
                  <a:pt x="3646424" y="26034"/>
                </a:lnTo>
                <a:lnTo>
                  <a:pt x="3704970" y="60196"/>
                </a:lnTo>
                <a:lnTo>
                  <a:pt x="3724148" y="49009"/>
                </a:lnTo>
                <a:lnTo>
                  <a:pt x="3730752" y="49009"/>
                </a:lnTo>
                <a:lnTo>
                  <a:pt x="3730752" y="47243"/>
                </a:lnTo>
                <a:lnTo>
                  <a:pt x="3734194" y="47243"/>
                </a:lnTo>
                <a:lnTo>
                  <a:pt x="3653282" y="0"/>
                </a:lnTo>
                <a:close/>
              </a:path>
              <a:path w="3756660" h="120650">
                <a:moveTo>
                  <a:pt x="3549396" y="47243"/>
                </a:moveTo>
                <a:lnTo>
                  <a:pt x="3445764" y="47243"/>
                </a:lnTo>
                <a:lnTo>
                  <a:pt x="3445764" y="73151"/>
                </a:lnTo>
                <a:lnTo>
                  <a:pt x="3549396" y="73151"/>
                </a:lnTo>
                <a:lnTo>
                  <a:pt x="3549396" y="47243"/>
                </a:lnTo>
                <a:close/>
              </a:path>
              <a:path w="3756660" h="120650">
                <a:moveTo>
                  <a:pt x="3368040" y="47243"/>
                </a:moveTo>
                <a:lnTo>
                  <a:pt x="3264408" y="47243"/>
                </a:lnTo>
                <a:lnTo>
                  <a:pt x="3264408" y="73151"/>
                </a:lnTo>
                <a:lnTo>
                  <a:pt x="3368040" y="73151"/>
                </a:lnTo>
                <a:lnTo>
                  <a:pt x="3368040" y="47243"/>
                </a:lnTo>
                <a:close/>
              </a:path>
              <a:path w="3756660" h="120650">
                <a:moveTo>
                  <a:pt x="3186684" y="47243"/>
                </a:moveTo>
                <a:lnTo>
                  <a:pt x="3083052" y="47243"/>
                </a:lnTo>
                <a:lnTo>
                  <a:pt x="3083052" y="73151"/>
                </a:lnTo>
                <a:lnTo>
                  <a:pt x="3186684" y="73151"/>
                </a:lnTo>
                <a:lnTo>
                  <a:pt x="3186684" y="47243"/>
                </a:lnTo>
                <a:close/>
              </a:path>
              <a:path w="3756660" h="120650">
                <a:moveTo>
                  <a:pt x="3005328" y="47243"/>
                </a:moveTo>
                <a:lnTo>
                  <a:pt x="2901696" y="47243"/>
                </a:lnTo>
                <a:lnTo>
                  <a:pt x="2901696" y="73151"/>
                </a:lnTo>
                <a:lnTo>
                  <a:pt x="3005328" y="73151"/>
                </a:lnTo>
                <a:lnTo>
                  <a:pt x="3005328" y="47243"/>
                </a:lnTo>
                <a:close/>
              </a:path>
              <a:path w="3756660" h="120650">
                <a:moveTo>
                  <a:pt x="2823972" y="47243"/>
                </a:moveTo>
                <a:lnTo>
                  <a:pt x="2720340" y="47243"/>
                </a:lnTo>
                <a:lnTo>
                  <a:pt x="2720340" y="73151"/>
                </a:lnTo>
                <a:lnTo>
                  <a:pt x="2823972" y="73151"/>
                </a:lnTo>
                <a:lnTo>
                  <a:pt x="2823972" y="47243"/>
                </a:lnTo>
                <a:close/>
              </a:path>
              <a:path w="3756660" h="120650">
                <a:moveTo>
                  <a:pt x="2642616" y="47243"/>
                </a:moveTo>
                <a:lnTo>
                  <a:pt x="2538984" y="47243"/>
                </a:lnTo>
                <a:lnTo>
                  <a:pt x="2538984" y="73151"/>
                </a:lnTo>
                <a:lnTo>
                  <a:pt x="2642616" y="73151"/>
                </a:lnTo>
                <a:lnTo>
                  <a:pt x="2642616" y="47243"/>
                </a:lnTo>
                <a:close/>
              </a:path>
              <a:path w="3756660" h="120650">
                <a:moveTo>
                  <a:pt x="2461260" y="47243"/>
                </a:moveTo>
                <a:lnTo>
                  <a:pt x="2357628" y="47243"/>
                </a:lnTo>
                <a:lnTo>
                  <a:pt x="2357628" y="73151"/>
                </a:lnTo>
                <a:lnTo>
                  <a:pt x="2461260" y="73151"/>
                </a:lnTo>
                <a:lnTo>
                  <a:pt x="2461260" y="47243"/>
                </a:lnTo>
                <a:close/>
              </a:path>
              <a:path w="3756660" h="120650">
                <a:moveTo>
                  <a:pt x="2279904" y="47243"/>
                </a:moveTo>
                <a:lnTo>
                  <a:pt x="2176272" y="47243"/>
                </a:lnTo>
                <a:lnTo>
                  <a:pt x="2176272" y="73151"/>
                </a:lnTo>
                <a:lnTo>
                  <a:pt x="2279904" y="73151"/>
                </a:lnTo>
                <a:lnTo>
                  <a:pt x="2279904" y="47243"/>
                </a:lnTo>
                <a:close/>
              </a:path>
              <a:path w="3756660" h="120650">
                <a:moveTo>
                  <a:pt x="2098548" y="47243"/>
                </a:moveTo>
                <a:lnTo>
                  <a:pt x="1994915" y="47243"/>
                </a:lnTo>
                <a:lnTo>
                  <a:pt x="1994915" y="73151"/>
                </a:lnTo>
                <a:lnTo>
                  <a:pt x="2098548" y="73151"/>
                </a:lnTo>
                <a:lnTo>
                  <a:pt x="2098548" y="47243"/>
                </a:lnTo>
                <a:close/>
              </a:path>
              <a:path w="3756660" h="120650">
                <a:moveTo>
                  <a:pt x="1917192" y="47243"/>
                </a:moveTo>
                <a:lnTo>
                  <a:pt x="1813560" y="47243"/>
                </a:lnTo>
                <a:lnTo>
                  <a:pt x="1813560" y="73151"/>
                </a:lnTo>
                <a:lnTo>
                  <a:pt x="1917192" y="73151"/>
                </a:lnTo>
                <a:lnTo>
                  <a:pt x="1917192" y="47243"/>
                </a:lnTo>
                <a:close/>
              </a:path>
              <a:path w="3756660" h="120650">
                <a:moveTo>
                  <a:pt x="1735836" y="47243"/>
                </a:moveTo>
                <a:lnTo>
                  <a:pt x="1632204" y="47243"/>
                </a:lnTo>
                <a:lnTo>
                  <a:pt x="1632204" y="73151"/>
                </a:lnTo>
                <a:lnTo>
                  <a:pt x="1735836" y="73151"/>
                </a:lnTo>
                <a:lnTo>
                  <a:pt x="1735836" y="47243"/>
                </a:lnTo>
                <a:close/>
              </a:path>
              <a:path w="3756660" h="120650">
                <a:moveTo>
                  <a:pt x="1554480" y="47243"/>
                </a:moveTo>
                <a:lnTo>
                  <a:pt x="1450848" y="47243"/>
                </a:lnTo>
                <a:lnTo>
                  <a:pt x="1450848" y="73151"/>
                </a:lnTo>
                <a:lnTo>
                  <a:pt x="1554480" y="73151"/>
                </a:lnTo>
                <a:lnTo>
                  <a:pt x="1554480" y="47243"/>
                </a:lnTo>
                <a:close/>
              </a:path>
              <a:path w="3756660" h="120650">
                <a:moveTo>
                  <a:pt x="1373124" y="47243"/>
                </a:moveTo>
                <a:lnTo>
                  <a:pt x="1269492" y="47243"/>
                </a:lnTo>
                <a:lnTo>
                  <a:pt x="1269492" y="73151"/>
                </a:lnTo>
                <a:lnTo>
                  <a:pt x="1373124" y="73151"/>
                </a:lnTo>
                <a:lnTo>
                  <a:pt x="1373124" y="47243"/>
                </a:lnTo>
                <a:close/>
              </a:path>
              <a:path w="3756660" h="120650">
                <a:moveTo>
                  <a:pt x="1191768" y="47243"/>
                </a:moveTo>
                <a:lnTo>
                  <a:pt x="1088136" y="47243"/>
                </a:lnTo>
                <a:lnTo>
                  <a:pt x="1088136" y="73151"/>
                </a:lnTo>
                <a:lnTo>
                  <a:pt x="1191768" y="73151"/>
                </a:lnTo>
                <a:lnTo>
                  <a:pt x="1191768" y="47243"/>
                </a:lnTo>
                <a:close/>
              </a:path>
              <a:path w="3756660" h="120650">
                <a:moveTo>
                  <a:pt x="1010412" y="47243"/>
                </a:moveTo>
                <a:lnTo>
                  <a:pt x="906780" y="47243"/>
                </a:lnTo>
                <a:lnTo>
                  <a:pt x="906780" y="73151"/>
                </a:lnTo>
                <a:lnTo>
                  <a:pt x="1010412" y="73151"/>
                </a:lnTo>
                <a:lnTo>
                  <a:pt x="1010412" y="47243"/>
                </a:lnTo>
                <a:close/>
              </a:path>
              <a:path w="3756660" h="120650">
                <a:moveTo>
                  <a:pt x="829056" y="47243"/>
                </a:moveTo>
                <a:lnTo>
                  <a:pt x="725424" y="47243"/>
                </a:lnTo>
                <a:lnTo>
                  <a:pt x="725424" y="73151"/>
                </a:lnTo>
                <a:lnTo>
                  <a:pt x="829056" y="73151"/>
                </a:lnTo>
                <a:lnTo>
                  <a:pt x="829056" y="47243"/>
                </a:lnTo>
                <a:close/>
              </a:path>
              <a:path w="3756660" h="120650">
                <a:moveTo>
                  <a:pt x="647700" y="47243"/>
                </a:moveTo>
                <a:lnTo>
                  <a:pt x="544068" y="47243"/>
                </a:lnTo>
                <a:lnTo>
                  <a:pt x="544068" y="73151"/>
                </a:lnTo>
                <a:lnTo>
                  <a:pt x="647700" y="73151"/>
                </a:lnTo>
                <a:lnTo>
                  <a:pt x="647700" y="47243"/>
                </a:lnTo>
                <a:close/>
              </a:path>
              <a:path w="3756660" h="120650">
                <a:moveTo>
                  <a:pt x="466344" y="47243"/>
                </a:moveTo>
                <a:lnTo>
                  <a:pt x="362712" y="47243"/>
                </a:lnTo>
                <a:lnTo>
                  <a:pt x="362712" y="73151"/>
                </a:lnTo>
                <a:lnTo>
                  <a:pt x="466344" y="73151"/>
                </a:lnTo>
                <a:lnTo>
                  <a:pt x="466344" y="47243"/>
                </a:lnTo>
                <a:close/>
              </a:path>
              <a:path w="3756660" h="120650">
                <a:moveTo>
                  <a:pt x="284988" y="47243"/>
                </a:moveTo>
                <a:lnTo>
                  <a:pt x="181356" y="47243"/>
                </a:lnTo>
                <a:lnTo>
                  <a:pt x="181356" y="73151"/>
                </a:lnTo>
                <a:lnTo>
                  <a:pt x="284988" y="73151"/>
                </a:lnTo>
                <a:lnTo>
                  <a:pt x="284988" y="47243"/>
                </a:lnTo>
                <a:close/>
              </a:path>
              <a:path w="3756660" h="120650">
                <a:moveTo>
                  <a:pt x="103632" y="47243"/>
                </a:moveTo>
                <a:lnTo>
                  <a:pt x="0" y="47243"/>
                </a:lnTo>
                <a:lnTo>
                  <a:pt x="0" y="73151"/>
                </a:lnTo>
                <a:lnTo>
                  <a:pt x="103632" y="73151"/>
                </a:lnTo>
                <a:lnTo>
                  <a:pt x="103632" y="4724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75275" y="2034032"/>
            <a:ext cx="1291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30" dirty="0">
                <a:solidFill>
                  <a:srgbClr val="292934"/>
                </a:solidFill>
                <a:latin typeface="Calibri"/>
                <a:cs typeface="Calibri"/>
              </a:rPr>
              <a:t>Web</a:t>
            </a:r>
            <a:r>
              <a:rPr sz="1800" b="1" i="1" spc="-55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292934"/>
                </a:solidFill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7785" y="2034032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30" dirty="0">
                <a:solidFill>
                  <a:srgbClr val="292934"/>
                </a:solidFill>
                <a:latin typeface="Calibri"/>
                <a:cs typeface="Calibri"/>
              </a:rPr>
              <a:t>Web</a:t>
            </a:r>
            <a:r>
              <a:rPr sz="1800" b="1" i="1" spc="-45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292934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9938" y="2790824"/>
            <a:ext cx="1845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92934"/>
                </a:solidFill>
                <a:latin typeface="Calibri"/>
                <a:cs typeface="Calibri"/>
              </a:rPr>
              <a:t>URL Request to</a:t>
            </a:r>
            <a:r>
              <a:rPr sz="1600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Calibri"/>
                <a:cs typeface="Calibri"/>
              </a:rPr>
              <a:t>server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6492" y="4732782"/>
            <a:ext cx="2645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34"/>
                </a:solidFill>
                <a:latin typeface="Calibri"/>
                <a:cs typeface="Calibri"/>
              </a:rPr>
              <a:t>User clicks on link, </a:t>
            </a:r>
            <a:r>
              <a:rPr sz="1600" spc="-10" dirty="0">
                <a:solidFill>
                  <a:srgbClr val="292934"/>
                </a:solidFill>
                <a:latin typeface="Calibri"/>
                <a:cs typeface="Calibri"/>
              </a:rPr>
              <a:t>new</a:t>
            </a:r>
            <a:r>
              <a:rPr sz="1600" spc="-45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Calibri"/>
                <a:cs typeface="Calibri"/>
              </a:rPr>
              <a:t>Request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03085" y="3089910"/>
            <a:ext cx="443865" cy="574675"/>
          </a:xfrm>
          <a:custGeom>
            <a:avLst/>
            <a:gdLst/>
            <a:ahLst/>
            <a:cxnLst/>
            <a:rect l="l" t="t" r="r" b="b"/>
            <a:pathLst>
              <a:path w="443865" h="574675">
                <a:moveTo>
                  <a:pt x="443484" y="0"/>
                </a:moveTo>
                <a:lnTo>
                  <a:pt x="0" y="0"/>
                </a:lnTo>
                <a:lnTo>
                  <a:pt x="0" y="574547"/>
                </a:lnTo>
                <a:lnTo>
                  <a:pt x="369569" y="574547"/>
                </a:lnTo>
                <a:lnTo>
                  <a:pt x="443484" y="500634"/>
                </a:lnTo>
                <a:lnTo>
                  <a:pt x="4434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72656" y="3590544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73914" y="0"/>
                </a:moveTo>
                <a:lnTo>
                  <a:pt x="14732" y="14731"/>
                </a:lnTo>
                <a:lnTo>
                  <a:pt x="0" y="73913"/>
                </a:lnTo>
                <a:lnTo>
                  <a:pt x="73914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3085" y="3089910"/>
            <a:ext cx="443865" cy="574675"/>
          </a:xfrm>
          <a:custGeom>
            <a:avLst/>
            <a:gdLst/>
            <a:ahLst/>
            <a:cxnLst/>
            <a:rect l="l" t="t" r="r" b="b"/>
            <a:pathLst>
              <a:path w="443865" h="574675">
                <a:moveTo>
                  <a:pt x="369569" y="574547"/>
                </a:moveTo>
                <a:lnTo>
                  <a:pt x="384302" y="515365"/>
                </a:lnTo>
                <a:lnTo>
                  <a:pt x="443484" y="500634"/>
                </a:lnTo>
                <a:lnTo>
                  <a:pt x="369569" y="574547"/>
                </a:lnTo>
                <a:lnTo>
                  <a:pt x="0" y="574547"/>
                </a:lnTo>
                <a:lnTo>
                  <a:pt x="0" y="0"/>
                </a:lnTo>
                <a:lnTo>
                  <a:pt x="443484" y="0"/>
                </a:lnTo>
                <a:lnTo>
                  <a:pt x="443484" y="500634"/>
                </a:lnTo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3750" y="3091433"/>
            <a:ext cx="443865" cy="574675"/>
          </a:xfrm>
          <a:custGeom>
            <a:avLst/>
            <a:gdLst/>
            <a:ahLst/>
            <a:cxnLst/>
            <a:rect l="l" t="t" r="r" b="b"/>
            <a:pathLst>
              <a:path w="443865" h="574675">
                <a:moveTo>
                  <a:pt x="443483" y="0"/>
                </a:moveTo>
                <a:lnTo>
                  <a:pt x="0" y="0"/>
                </a:lnTo>
                <a:lnTo>
                  <a:pt x="0" y="574547"/>
                </a:lnTo>
                <a:lnTo>
                  <a:pt x="369570" y="574547"/>
                </a:lnTo>
                <a:lnTo>
                  <a:pt x="443483" y="500633"/>
                </a:lnTo>
                <a:lnTo>
                  <a:pt x="4434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13319" y="3592067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73913" y="0"/>
                </a:moveTo>
                <a:lnTo>
                  <a:pt x="14731" y="14732"/>
                </a:lnTo>
                <a:lnTo>
                  <a:pt x="0" y="73914"/>
                </a:lnTo>
                <a:lnTo>
                  <a:pt x="73913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43750" y="3091433"/>
            <a:ext cx="443865" cy="574675"/>
          </a:xfrm>
          <a:custGeom>
            <a:avLst/>
            <a:gdLst/>
            <a:ahLst/>
            <a:cxnLst/>
            <a:rect l="l" t="t" r="r" b="b"/>
            <a:pathLst>
              <a:path w="443865" h="574675">
                <a:moveTo>
                  <a:pt x="369570" y="574547"/>
                </a:moveTo>
                <a:lnTo>
                  <a:pt x="384301" y="515365"/>
                </a:lnTo>
                <a:lnTo>
                  <a:pt x="443483" y="500633"/>
                </a:lnTo>
                <a:lnTo>
                  <a:pt x="369570" y="574547"/>
                </a:lnTo>
                <a:lnTo>
                  <a:pt x="0" y="574547"/>
                </a:lnTo>
                <a:lnTo>
                  <a:pt x="0" y="0"/>
                </a:lnTo>
                <a:lnTo>
                  <a:pt x="443483" y="0"/>
                </a:lnTo>
                <a:lnTo>
                  <a:pt x="443483" y="500633"/>
                </a:lnTo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30771" y="2851784"/>
            <a:ext cx="389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92934"/>
                </a:solidFill>
                <a:latin typeface="Calibri"/>
                <a:cs typeface="Calibri"/>
              </a:rPr>
              <a:t>HT</a:t>
            </a:r>
            <a:r>
              <a:rPr sz="1200" spc="5" dirty="0">
                <a:solidFill>
                  <a:srgbClr val="292934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292934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6468" y="2851784"/>
            <a:ext cx="63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Calibri"/>
                <a:cs typeface="Calibri"/>
              </a:rPr>
              <a:t>J</a:t>
            </a:r>
            <a:r>
              <a:rPr sz="1200" spc="-25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292934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292934"/>
                </a:solidFill>
                <a:latin typeface="Calibri"/>
                <a:cs typeface="Calibri"/>
              </a:rPr>
              <a:t>aScript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55494" y="3278983"/>
            <a:ext cx="5112385" cy="8597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-10" dirty="0">
                <a:solidFill>
                  <a:srgbClr val="292934"/>
                </a:solidFill>
                <a:latin typeface="Calibri"/>
                <a:cs typeface="Calibri"/>
              </a:rPr>
              <a:t>Response </a:t>
            </a:r>
            <a:r>
              <a:rPr sz="1600" spc="-5" dirty="0">
                <a:solidFill>
                  <a:srgbClr val="292934"/>
                </a:solidFill>
                <a:latin typeface="Calibri"/>
                <a:cs typeface="Calibri"/>
              </a:rPr>
              <a:t>with </a:t>
            </a:r>
            <a:r>
              <a:rPr sz="1600" spc="-25" dirty="0">
                <a:solidFill>
                  <a:srgbClr val="292934"/>
                </a:solidFill>
                <a:latin typeface="Calibri"/>
                <a:cs typeface="Calibri"/>
              </a:rPr>
              <a:t>Web </a:t>
            </a:r>
            <a:r>
              <a:rPr sz="1600" spc="-10" dirty="0">
                <a:solidFill>
                  <a:srgbClr val="292934"/>
                </a:solidFill>
                <a:latin typeface="Calibri"/>
                <a:cs typeface="Calibri"/>
              </a:rPr>
              <a:t>page </a:t>
            </a:r>
            <a:r>
              <a:rPr sz="1600" spc="-5" dirty="0">
                <a:solidFill>
                  <a:srgbClr val="292934"/>
                </a:solidFill>
                <a:latin typeface="Calibri"/>
                <a:cs typeface="Calibri"/>
              </a:rPr>
              <a:t>&amp;</a:t>
            </a:r>
            <a:r>
              <a:rPr sz="1600" spc="70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Calibri"/>
                <a:cs typeface="Calibri"/>
              </a:rPr>
              <a:t>Assets</a:t>
            </a:r>
            <a:endParaRPr sz="1600">
              <a:latin typeface="Calibri"/>
              <a:cs typeface="Calibri"/>
            </a:endParaRPr>
          </a:p>
          <a:p>
            <a:pPr marL="3892550" marR="5080" indent="-38100" algn="r">
              <a:lnSpc>
                <a:spcPct val="100000"/>
              </a:lnSpc>
              <a:spcBef>
                <a:spcPts val="605"/>
              </a:spcBef>
            </a:pPr>
            <a:r>
              <a:rPr sz="1400" spc="-5" dirty="0">
                <a:solidFill>
                  <a:srgbClr val="292934"/>
                </a:solidFill>
                <a:latin typeface="Calibri"/>
                <a:cs typeface="Calibri"/>
              </a:rPr>
              <a:t>Browser</a:t>
            </a:r>
            <a:r>
              <a:rPr sz="1400" spc="-80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Calibri"/>
                <a:cs typeface="Calibri"/>
              </a:rPr>
              <a:t>loads</a:t>
            </a:r>
            <a:r>
              <a:rPr sz="1400" spc="-30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Calibri"/>
                <a:cs typeface="Calibri"/>
              </a:rPr>
              <a:t>up </a:t>
            </a:r>
            <a:r>
              <a:rPr sz="1400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Calibri"/>
                <a:cs typeface="Calibri"/>
              </a:rPr>
              <a:t>entire </a:t>
            </a:r>
            <a:r>
              <a:rPr sz="1400" spc="-5" dirty="0">
                <a:solidFill>
                  <a:srgbClr val="292934"/>
                </a:solidFill>
                <a:latin typeface="Calibri"/>
                <a:cs typeface="Calibri"/>
              </a:rPr>
              <a:t>web</a:t>
            </a:r>
            <a:r>
              <a:rPr sz="1400" spc="-55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03085" y="5019294"/>
            <a:ext cx="443865" cy="574675"/>
          </a:xfrm>
          <a:custGeom>
            <a:avLst/>
            <a:gdLst/>
            <a:ahLst/>
            <a:cxnLst/>
            <a:rect l="l" t="t" r="r" b="b"/>
            <a:pathLst>
              <a:path w="443865" h="574675">
                <a:moveTo>
                  <a:pt x="443484" y="0"/>
                </a:moveTo>
                <a:lnTo>
                  <a:pt x="0" y="0"/>
                </a:lnTo>
                <a:lnTo>
                  <a:pt x="0" y="574547"/>
                </a:lnTo>
                <a:lnTo>
                  <a:pt x="369569" y="574547"/>
                </a:lnTo>
                <a:lnTo>
                  <a:pt x="443484" y="500633"/>
                </a:lnTo>
                <a:lnTo>
                  <a:pt x="4434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72656" y="5519928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73914" y="0"/>
                </a:moveTo>
                <a:lnTo>
                  <a:pt x="14732" y="14732"/>
                </a:lnTo>
                <a:lnTo>
                  <a:pt x="0" y="73914"/>
                </a:lnTo>
                <a:lnTo>
                  <a:pt x="73914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3085" y="5019294"/>
            <a:ext cx="443865" cy="574675"/>
          </a:xfrm>
          <a:custGeom>
            <a:avLst/>
            <a:gdLst/>
            <a:ahLst/>
            <a:cxnLst/>
            <a:rect l="l" t="t" r="r" b="b"/>
            <a:pathLst>
              <a:path w="443865" h="574675">
                <a:moveTo>
                  <a:pt x="369569" y="574547"/>
                </a:moveTo>
                <a:lnTo>
                  <a:pt x="384302" y="515365"/>
                </a:lnTo>
                <a:lnTo>
                  <a:pt x="443484" y="500633"/>
                </a:lnTo>
                <a:lnTo>
                  <a:pt x="369569" y="574547"/>
                </a:lnTo>
                <a:lnTo>
                  <a:pt x="0" y="574547"/>
                </a:lnTo>
                <a:lnTo>
                  <a:pt x="0" y="0"/>
                </a:lnTo>
                <a:lnTo>
                  <a:pt x="443484" y="0"/>
                </a:lnTo>
                <a:lnTo>
                  <a:pt x="443484" y="500633"/>
                </a:lnTo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43750" y="5020817"/>
            <a:ext cx="443865" cy="574675"/>
          </a:xfrm>
          <a:custGeom>
            <a:avLst/>
            <a:gdLst/>
            <a:ahLst/>
            <a:cxnLst/>
            <a:rect l="l" t="t" r="r" b="b"/>
            <a:pathLst>
              <a:path w="443865" h="574675">
                <a:moveTo>
                  <a:pt x="443483" y="0"/>
                </a:moveTo>
                <a:lnTo>
                  <a:pt x="0" y="0"/>
                </a:lnTo>
                <a:lnTo>
                  <a:pt x="0" y="574547"/>
                </a:lnTo>
                <a:lnTo>
                  <a:pt x="369570" y="574547"/>
                </a:lnTo>
                <a:lnTo>
                  <a:pt x="443483" y="500633"/>
                </a:lnTo>
                <a:lnTo>
                  <a:pt x="44348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13319" y="5521452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73913" y="0"/>
                </a:moveTo>
                <a:lnTo>
                  <a:pt x="14731" y="14732"/>
                </a:lnTo>
                <a:lnTo>
                  <a:pt x="0" y="73914"/>
                </a:lnTo>
                <a:lnTo>
                  <a:pt x="73913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43750" y="5020817"/>
            <a:ext cx="443865" cy="574675"/>
          </a:xfrm>
          <a:custGeom>
            <a:avLst/>
            <a:gdLst/>
            <a:ahLst/>
            <a:cxnLst/>
            <a:rect l="l" t="t" r="r" b="b"/>
            <a:pathLst>
              <a:path w="443865" h="574675">
                <a:moveTo>
                  <a:pt x="369570" y="574547"/>
                </a:moveTo>
                <a:lnTo>
                  <a:pt x="384301" y="515365"/>
                </a:lnTo>
                <a:lnTo>
                  <a:pt x="443483" y="500633"/>
                </a:lnTo>
                <a:lnTo>
                  <a:pt x="369570" y="574547"/>
                </a:lnTo>
                <a:lnTo>
                  <a:pt x="0" y="574547"/>
                </a:lnTo>
                <a:lnTo>
                  <a:pt x="0" y="0"/>
                </a:lnTo>
                <a:lnTo>
                  <a:pt x="443483" y="0"/>
                </a:lnTo>
                <a:lnTo>
                  <a:pt x="443483" y="500633"/>
                </a:lnTo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30771" y="4793742"/>
            <a:ext cx="389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92934"/>
                </a:solidFill>
                <a:latin typeface="Calibri"/>
                <a:cs typeface="Calibri"/>
              </a:rPr>
              <a:t>HT</a:t>
            </a:r>
            <a:r>
              <a:rPr sz="1200" spc="5" dirty="0">
                <a:solidFill>
                  <a:srgbClr val="292934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292934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6468" y="4793742"/>
            <a:ext cx="63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Calibri"/>
                <a:cs typeface="Calibri"/>
              </a:rPr>
              <a:t>J</a:t>
            </a:r>
            <a:r>
              <a:rPr sz="1200" spc="-25" dirty="0">
                <a:solidFill>
                  <a:srgbClr val="292934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292934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292934"/>
                </a:solidFill>
                <a:latin typeface="Calibri"/>
                <a:cs typeface="Calibri"/>
              </a:rPr>
              <a:t>aScript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62860" y="5241369"/>
            <a:ext cx="5106035" cy="8216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spc="-10" dirty="0">
                <a:solidFill>
                  <a:srgbClr val="292934"/>
                </a:solidFill>
                <a:latin typeface="Calibri"/>
                <a:cs typeface="Calibri"/>
              </a:rPr>
              <a:t>Response </a:t>
            </a:r>
            <a:r>
              <a:rPr sz="1600" spc="-5" dirty="0">
                <a:solidFill>
                  <a:srgbClr val="292934"/>
                </a:solidFill>
                <a:latin typeface="Calibri"/>
                <a:cs typeface="Calibri"/>
              </a:rPr>
              <a:t>with </a:t>
            </a:r>
            <a:r>
              <a:rPr sz="1600" spc="-25" dirty="0">
                <a:solidFill>
                  <a:srgbClr val="292934"/>
                </a:solidFill>
                <a:latin typeface="Calibri"/>
                <a:cs typeface="Calibri"/>
              </a:rPr>
              <a:t>Web </a:t>
            </a:r>
            <a:r>
              <a:rPr sz="1600" spc="-10" dirty="0">
                <a:solidFill>
                  <a:srgbClr val="292934"/>
                </a:solidFill>
                <a:latin typeface="Calibri"/>
                <a:cs typeface="Calibri"/>
              </a:rPr>
              <a:t>page </a:t>
            </a:r>
            <a:r>
              <a:rPr sz="1600" spc="-5" dirty="0">
                <a:solidFill>
                  <a:srgbClr val="292934"/>
                </a:solidFill>
                <a:latin typeface="Calibri"/>
                <a:cs typeface="Calibri"/>
              </a:rPr>
              <a:t>&amp;</a:t>
            </a:r>
            <a:r>
              <a:rPr sz="1600" spc="80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Calibri"/>
                <a:cs typeface="Calibri"/>
              </a:rPr>
              <a:t>Assets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</a:pPr>
            <a:r>
              <a:rPr sz="1400" spc="-5" dirty="0">
                <a:solidFill>
                  <a:srgbClr val="292934"/>
                </a:solidFill>
                <a:latin typeface="Calibri"/>
                <a:cs typeface="Calibri"/>
              </a:rPr>
              <a:t>Browser </a:t>
            </a:r>
            <a:r>
              <a:rPr sz="1400" dirty="0">
                <a:solidFill>
                  <a:srgbClr val="292934"/>
                </a:solidFill>
                <a:latin typeface="Calibri"/>
                <a:cs typeface="Calibri"/>
              </a:rPr>
              <a:t>loads</a:t>
            </a:r>
            <a:r>
              <a:rPr sz="1400" spc="-110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Calibri"/>
                <a:cs typeface="Calibri"/>
              </a:rPr>
              <a:t>up</a:t>
            </a:r>
            <a:endParaRPr sz="1400">
              <a:latin typeface="Calibri"/>
              <a:cs typeface="Calibri"/>
            </a:endParaRPr>
          </a:p>
          <a:p>
            <a:pPr marR="45085" algn="r">
              <a:lnSpc>
                <a:spcPct val="100000"/>
              </a:lnSpc>
            </a:pPr>
            <a:r>
              <a:rPr sz="1400" spc="-10" dirty="0">
                <a:solidFill>
                  <a:srgbClr val="292934"/>
                </a:solidFill>
                <a:latin typeface="Calibri"/>
                <a:cs typeface="Calibri"/>
              </a:rPr>
              <a:t>entire </a:t>
            </a:r>
            <a:r>
              <a:rPr sz="1400" spc="-5" dirty="0">
                <a:solidFill>
                  <a:srgbClr val="292934"/>
                </a:solidFill>
                <a:latin typeface="Calibri"/>
                <a:cs typeface="Calibri"/>
              </a:rPr>
              <a:t>web</a:t>
            </a:r>
            <a:r>
              <a:rPr sz="1400" spc="-55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6382"/>
            <a:ext cx="3178175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/>
              <a:t>Angular</a:t>
            </a:r>
            <a:r>
              <a:rPr sz="3600" spc="-445" dirty="0"/>
              <a:t> </a:t>
            </a:r>
            <a:r>
              <a:rPr sz="3600" spc="-70" dirty="0"/>
              <a:t>App</a:t>
            </a:r>
            <a:endParaRPr sz="3600"/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85" dirty="0"/>
              <a:t>Request </a:t>
            </a:r>
            <a:r>
              <a:rPr sz="2800" spc="-5" dirty="0"/>
              <a:t>&amp;</a:t>
            </a:r>
            <a:r>
              <a:rPr sz="2800" spc="-385" dirty="0"/>
              <a:t> </a:t>
            </a:r>
            <a:r>
              <a:rPr sz="2800" spc="-85" dirty="0"/>
              <a:t>Response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23188" y="1962911"/>
            <a:ext cx="7030211" cy="436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73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Where </a:t>
            </a:r>
            <a:r>
              <a:rPr spc="-80" dirty="0"/>
              <a:t>does </a:t>
            </a:r>
            <a:r>
              <a:rPr spc="-90" dirty="0"/>
              <a:t>Angular</a:t>
            </a:r>
            <a:r>
              <a:rPr spc="-705" dirty="0"/>
              <a:t> </a:t>
            </a:r>
            <a:r>
              <a:rPr spc="-75" dirty="0"/>
              <a:t>fit?</a:t>
            </a:r>
          </a:p>
        </p:txBody>
      </p:sp>
      <p:sp>
        <p:nvSpPr>
          <p:cNvPr id="3" name="object 3"/>
          <p:cNvSpPr/>
          <p:nvPr/>
        </p:nvSpPr>
        <p:spPr>
          <a:xfrm>
            <a:off x="716280" y="2168652"/>
            <a:ext cx="7664195" cy="327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727" y="2286000"/>
            <a:ext cx="7434072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7719" y="2221992"/>
            <a:ext cx="7562215" cy="3176270"/>
          </a:xfrm>
          <a:custGeom>
            <a:avLst/>
            <a:gdLst/>
            <a:ahLst/>
            <a:cxnLst/>
            <a:rect l="l" t="t" r="r" b="b"/>
            <a:pathLst>
              <a:path w="7562215" h="3176270">
                <a:moveTo>
                  <a:pt x="7530083" y="0"/>
                </a:moveTo>
                <a:lnTo>
                  <a:pt x="32004" y="0"/>
                </a:lnTo>
                <a:lnTo>
                  <a:pt x="19545" y="2518"/>
                </a:lnTo>
                <a:lnTo>
                  <a:pt x="9372" y="9382"/>
                </a:lnTo>
                <a:lnTo>
                  <a:pt x="2514" y="19556"/>
                </a:lnTo>
                <a:lnTo>
                  <a:pt x="0" y="32004"/>
                </a:lnTo>
                <a:lnTo>
                  <a:pt x="0" y="3144012"/>
                </a:lnTo>
                <a:lnTo>
                  <a:pt x="2514" y="3156459"/>
                </a:lnTo>
                <a:lnTo>
                  <a:pt x="9372" y="3166633"/>
                </a:lnTo>
                <a:lnTo>
                  <a:pt x="19545" y="3173497"/>
                </a:lnTo>
                <a:lnTo>
                  <a:pt x="32004" y="3176016"/>
                </a:lnTo>
                <a:lnTo>
                  <a:pt x="7530083" y="3176016"/>
                </a:lnTo>
                <a:lnTo>
                  <a:pt x="7542531" y="3173497"/>
                </a:lnTo>
                <a:lnTo>
                  <a:pt x="7552705" y="3166633"/>
                </a:lnTo>
                <a:lnTo>
                  <a:pt x="7555030" y="3163189"/>
                </a:lnTo>
                <a:lnTo>
                  <a:pt x="32004" y="3163189"/>
                </a:lnTo>
                <a:lnTo>
                  <a:pt x="24529" y="3161674"/>
                </a:lnTo>
                <a:lnTo>
                  <a:pt x="18426" y="3157553"/>
                </a:lnTo>
                <a:lnTo>
                  <a:pt x="14310" y="3151455"/>
                </a:lnTo>
                <a:lnTo>
                  <a:pt x="12801" y="3144012"/>
                </a:lnTo>
                <a:lnTo>
                  <a:pt x="12801" y="32004"/>
                </a:lnTo>
                <a:lnTo>
                  <a:pt x="14310" y="24507"/>
                </a:lnTo>
                <a:lnTo>
                  <a:pt x="18426" y="18415"/>
                </a:lnTo>
                <a:lnTo>
                  <a:pt x="24529" y="14323"/>
                </a:lnTo>
                <a:lnTo>
                  <a:pt x="32004" y="12827"/>
                </a:lnTo>
                <a:lnTo>
                  <a:pt x="7555030" y="12827"/>
                </a:lnTo>
                <a:lnTo>
                  <a:pt x="7552705" y="9382"/>
                </a:lnTo>
                <a:lnTo>
                  <a:pt x="7542531" y="2518"/>
                </a:lnTo>
                <a:lnTo>
                  <a:pt x="7530083" y="0"/>
                </a:lnTo>
                <a:close/>
              </a:path>
              <a:path w="7562215" h="3176270">
                <a:moveTo>
                  <a:pt x="7555030" y="12827"/>
                </a:moveTo>
                <a:lnTo>
                  <a:pt x="7530083" y="12827"/>
                </a:lnTo>
                <a:lnTo>
                  <a:pt x="7537527" y="14323"/>
                </a:lnTo>
                <a:lnTo>
                  <a:pt x="7543625" y="18415"/>
                </a:lnTo>
                <a:lnTo>
                  <a:pt x="7547746" y="24507"/>
                </a:lnTo>
                <a:lnTo>
                  <a:pt x="7549260" y="32004"/>
                </a:lnTo>
                <a:lnTo>
                  <a:pt x="7549260" y="3144012"/>
                </a:lnTo>
                <a:lnTo>
                  <a:pt x="7547746" y="3151455"/>
                </a:lnTo>
                <a:lnTo>
                  <a:pt x="7543625" y="3157553"/>
                </a:lnTo>
                <a:lnTo>
                  <a:pt x="7537527" y="3161674"/>
                </a:lnTo>
                <a:lnTo>
                  <a:pt x="7530083" y="3163189"/>
                </a:lnTo>
                <a:lnTo>
                  <a:pt x="7555030" y="3163189"/>
                </a:lnTo>
                <a:lnTo>
                  <a:pt x="7559569" y="3156459"/>
                </a:lnTo>
                <a:lnTo>
                  <a:pt x="7562087" y="3144012"/>
                </a:lnTo>
                <a:lnTo>
                  <a:pt x="7562087" y="32004"/>
                </a:lnTo>
                <a:lnTo>
                  <a:pt x="7559569" y="19556"/>
                </a:lnTo>
                <a:lnTo>
                  <a:pt x="7555030" y="12827"/>
                </a:lnTo>
                <a:close/>
              </a:path>
              <a:path w="7562215" h="3176270">
                <a:moveTo>
                  <a:pt x="7533639" y="25654"/>
                </a:moveTo>
                <a:lnTo>
                  <a:pt x="28473" y="25654"/>
                </a:lnTo>
                <a:lnTo>
                  <a:pt x="25603" y="28448"/>
                </a:lnTo>
                <a:lnTo>
                  <a:pt x="25603" y="3147568"/>
                </a:lnTo>
                <a:lnTo>
                  <a:pt x="28473" y="3150362"/>
                </a:lnTo>
                <a:lnTo>
                  <a:pt x="7533639" y="3150362"/>
                </a:lnTo>
                <a:lnTo>
                  <a:pt x="7536433" y="3147568"/>
                </a:lnTo>
                <a:lnTo>
                  <a:pt x="7536433" y="3112008"/>
                </a:lnTo>
                <a:lnTo>
                  <a:pt x="64007" y="3112008"/>
                </a:lnTo>
                <a:lnTo>
                  <a:pt x="64007" y="64008"/>
                </a:lnTo>
                <a:lnTo>
                  <a:pt x="7536433" y="64008"/>
                </a:lnTo>
                <a:lnTo>
                  <a:pt x="7536433" y="28448"/>
                </a:lnTo>
                <a:lnTo>
                  <a:pt x="7533639" y="25654"/>
                </a:lnTo>
                <a:close/>
              </a:path>
              <a:path w="7562215" h="3176270">
                <a:moveTo>
                  <a:pt x="7536433" y="64008"/>
                </a:moveTo>
                <a:lnTo>
                  <a:pt x="7498080" y="64008"/>
                </a:lnTo>
                <a:lnTo>
                  <a:pt x="7498080" y="3112008"/>
                </a:lnTo>
                <a:lnTo>
                  <a:pt x="7536433" y="3112008"/>
                </a:lnTo>
                <a:lnTo>
                  <a:pt x="7536433" y="6400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581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Angular</a:t>
            </a:r>
            <a:r>
              <a:rPr spc="-280" dirty="0"/>
              <a:t> </a:t>
            </a:r>
            <a:r>
              <a:rPr spc="-70" dirty="0"/>
              <a:t>CLI</a:t>
            </a:r>
          </a:p>
        </p:txBody>
      </p:sp>
      <p:sp>
        <p:nvSpPr>
          <p:cNvPr id="3" name="object 3"/>
          <p:cNvSpPr/>
          <p:nvPr/>
        </p:nvSpPr>
        <p:spPr>
          <a:xfrm>
            <a:off x="3505961" y="4801361"/>
            <a:ext cx="4648200" cy="1447800"/>
          </a:xfrm>
          <a:custGeom>
            <a:avLst/>
            <a:gdLst/>
            <a:ahLst/>
            <a:cxnLst/>
            <a:rect l="l" t="t" r="r" b="b"/>
            <a:pathLst>
              <a:path w="4648200" h="1447800">
                <a:moveTo>
                  <a:pt x="4482084" y="0"/>
                </a:moveTo>
                <a:lnTo>
                  <a:pt x="166115" y="0"/>
                </a:lnTo>
                <a:lnTo>
                  <a:pt x="121972" y="5937"/>
                </a:lnTo>
                <a:lnTo>
                  <a:pt x="82295" y="22690"/>
                </a:lnTo>
                <a:lnTo>
                  <a:pt x="48672" y="48672"/>
                </a:lnTo>
                <a:lnTo>
                  <a:pt x="22690" y="82295"/>
                </a:lnTo>
                <a:lnTo>
                  <a:pt x="5937" y="121972"/>
                </a:lnTo>
                <a:lnTo>
                  <a:pt x="0" y="166115"/>
                </a:lnTo>
                <a:lnTo>
                  <a:pt x="0" y="1281709"/>
                </a:lnTo>
                <a:lnTo>
                  <a:pt x="5937" y="1325863"/>
                </a:lnTo>
                <a:lnTo>
                  <a:pt x="22690" y="1365539"/>
                </a:lnTo>
                <a:lnTo>
                  <a:pt x="48672" y="1399154"/>
                </a:lnTo>
                <a:lnTo>
                  <a:pt x="82296" y="1425124"/>
                </a:lnTo>
                <a:lnTo>
                  <a:pt x="121972" y="1441867"/>
                </a:lnTo>
                <a:lnTo>
                  <a:pt x="166115" y="1447800"/>
                </a:lnTo>
                <a:lnTo>
                  <a:pt x="4482084" y="1447800"/>
                </a:lnTo>
                <a:lnTo>
                  <a:pt x="4526227" y="1441867"/>
                </a:lnTo>
                <a:lnTo>
                  <a:pt x="4565903" y="1425124"/>
                </a:lnTo>
                <a:lnTo>
                  <a:pt x="4599527" y="1399154"/>
                </a:lnTo>
                <a:lnTo>
                  <a:pt x="4625509" y="1365539"/>
                </a:lnTo>
                <a:lnTo>
                  <a:pt x="4642262" y="1325863"/>
                </a:lnTo>
                <a:lnTo>
                  <a:pt x="4648199" y="1281709"/>
                </a:lnTo>
                <a:lnTo>
                  <a:pt x="4648199" y="166115"/>
                </a:lnTo>
                <a:lnTo>
                  <a:pt x="4642262" y="121972"/>
                </a:lnTo>
                <a:lnTo>
                  <a:pt x="4625509" y="82295"/>
                </a:lnTo>
                <a:lnTo>
                  <a:pt x="4599527" y="48672"/>
                </a:lnTo>
                <a:lnTo>
                  <a:pt x="4565903" y="22690"/>
                </a:lnTo>
                <a:lnTo>
                  <a:pt x="4526227" y="5937"/>
                </a:lnTo>
                <a:lnTo>
                  <a:pt x="4482084" y="0"/>
                </a:lnTo>
                <a:close/>
              </a:path>
            </a:pathLst>
          </a:custGeom>
          <a:solidFill>
            <a:srgbClr val="E9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961" y="4801361"/>
            <a:ext cx="4648200" cy="1447800"/>
          </a:xfrm>
          <a:custGeom>
            <a:avLst/>
            <a:gdLst/>
            <a:ahLst/>
            <a:cxnLst/>
            <a:rect l="l" t="t" r="r" b="b"/>
            <a:pathLst>
              <a:path w="4648200" h="1447800">
                <a:moveTo>
                  <a:pt x="0" y="166115"/>
                </a:moveTo>
                <a:lnTo>
                  <a:pt x="5937" y="121972"/>
                </a:lnTo>
                <a:lnTo>
                  <a:pt x="22690" y="82295"/>
                </a:lnTo>
                <a:lnTo>
                  <a:pt x="48672" y="48672"/>
                </a:lnTo>
                <a:lnTo>
                  <a:pt x="82295" y="22690"/>
                </a:lnTo>
                <a:lnTo>
                  <a:pt x="121972" y="5937"/>
                </a:lnTo>
                <a:lnTo>
                  <a:pt x="166115" y="0"/>
                </a:lnTo>
                <a:lnTo>
                  <a:pt x="4482084" y="0"/>
                </a:lnTo>
                <a:lnTo>
                  <a:pt x="4526227" y="5937"/>
                </a:lnTo>
                <a:lnTo>
                  <a:pt x="4565903" y="22690"/>
                </a:lnTo>
                <a:lnTo>
                  <a:pt x="4599527" y="48672"/>
                </a:lnTo>
                <a:lnTo>
                  <a:pt x="4625509" y="82295"/>
                </a:lnTo>
                <a:lnTo>
                  <a:pt x="4642262" y="121972"/>
                </a:lnTo>
                <a:lnTo>
                  <a:pt x="4648199" y="166115"/>
                </a:lnTo>
                <a:lnTo>
                  <a:pt x="4648199" y="1281709"/>
                </a:lnTo>
                <a:lnTo>
                  <a:pt x="4642262" y="1325863"/>
                </a:lnTo>
                <a:lnTo>
                  <a:pt x="4625509" y="1365539"/>
                </a:lnTo>
                <a:lnTo>
                  <a:pt x="4599527" y="1399154"/>
                </a:lnTo>
                <a:lnTo>
                  <a:pt x="4565903" y="1425124"/>
                </a:lnTo>
                <a:lnTo>
                  <a:pt x="4526227" y="1441867"/>
                </a:lnTo>
                <a:lnTo>
                  <a:pt x="4482084" y="1447800"/>
                </a:lnTo>
                <a:lnTo>
                  <a:pt x="166115" y="1447800"/>
                </a:lnTo>
                <a:lnTo>
                  <a:pt x="121972" y="1441867"/>
                </a:lnTo>
                <a:lnTo>
                  <a:pt x="82296" y="1425124"/>
                </a:lnTo>
                <a:lnTo>
                  <a:pt x="48672" y="1399154"/>
                </a:lnTo>
                <a:lnTo>
                  <a:pt x="22690" y="1365539"/>
                </a:lnTo>
                <a:lnTo>
                  <a:pt x="5937" y="1325863"/>
                </a:lnTo>
                <a:lnTo>
                  <a:pt x="0" y="1281709"/>
                </a:lnTo>
                <a:lnTo>
                  <a:pt x="0" y="166115"/>
                </a:lnTo>
                <a:close/>
              </a:path>
            </a:pathLst>
          </a:custGeom>
          <a:ln w="25908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25853"/>
            <a:ext cx="7153909" cy="432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45" dirty="0">
                <a:solidFill>
                  <a:srgbClr val="292934"/>
                </a:solidFill>
                <a:latin typeface="Arial"/>
                <a:cs typeface="Arial"/>
              </a:rPr>
              <a:t>Command-line interface tool to initialize, develop, scaffold, and maintain Angular applications. </a:t>
            </a:r>
          </a:p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Great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tool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big Angular</a:t>
            </a:r>
            <a:r>
              <a:rPr sz="2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projects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Website: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https://cli.angular.io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Wiki: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https://github.com/angular/angular-cli/wiki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Requires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Node.js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https://nodejs.org</a:t>
            </a:r>
            <a:endParaRPr sz="2000" dirty="0">
              <a:latin typeface="Arial"/>
              <a:cs typeface="Arial"/>
            </a:endParaRPr>
          </a:p>
          <a:p>
            <a:pPr marL="3383915" lvl="2" indent="-274320">
              <a:lnSpc>
                <a:spcPct val="100000"/>
              </a:lnSpc>
              <a:spcBef>
                <a:spcPts val="1230"/>
              </a:spcBef>
              <a:buChar char="&gt;"/>
              <a:tabLst>
                <a:tab pos="3384550" algn="l"/>
              </a:tabLst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npm install </a:t>
            </a:r>
            <a:r>
              <a:rPr sz="1800" spc="-5" dirty="0">
                <a:solidFill>
                  <a:srgbClr val="292934"/>
                </a:solidFill>
                <a:latin typeface="Courier New"/>
                <a:cs typeface="Courier New"/>
              </a:rPr>
              <a:t>–g</a:t>
            </a:r>
            <a:r>
              <a:rPr sz="1800" spc="-80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@angular/cli</a:t>
            </a:r>
            <a:endParaRPr sz="1800" dirty="0">
              <a:latin typeface="Courier New"/>
              <a:cs typeface="Courier New"/>
            </a:endParaRPr>
          </a:p>
          <a:p>
            <a:pPr marL="3383915" lvl="2" indent="-274320">
              <a:lnSpc>
                <a:spcPct val="100000"/>
              </a:lnSpc>
              <a:buChar char="&gt;"/>
              <a:tabLst>
                <a:tab pos="3384550" algn="l"/>
              </a:tabLst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ng </a:t>
            </a:r>
            <a:r>
              <a:rPr sz="1800" spc="-5" dirty="0">
                <a:solidFill>
                  <a:srgbClr val="292934"/>
                </a:solidFill>
                <a:latin typeface="Courier New"/>
                <a:cs typeface="Courier New"/>
              </a:rPr>
              <a:t>new</a:t>
            </a:r>
            <a:r>
              <a:rPr sz="1800" spc="-35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my-first-app</a:t>
            </a:r>
            <a:endParaRPr sz="1800" dirty="0">
              <a:latin typeface="Courier New"/>
              <a:cs typeface="Courier New"/>
            </a:endParaRPr>
          </a:p>
          <a:p>
            <a:pPr marL="3383915" lvl="2" indent="-274320">
              <a:lnSpc>
                <a:spcPct val="100000"/>
              </a:lnSpc>
              <a:buChar char="&gt;"/>
              <a:tabLst>
                <a:tab pos="3384550" algn="l"/>
              </a:tabLst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cd</a:t>
            </a:r>
            <a:r>
              <a:rPr sz="1800" spc="-25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my-first-app</a:t>
            </a:r>
            <a:endParaRPr sz="1800" dirty="0">
              <a:latin typeface="Courier New"/>
              <a:cs typeface="Courier New"/>
            </a:endParaRPr>
          </a:p>
          <a:p>
            <a:pPr marL="3383915" lvl="2" indent="-274320">
              <a:lnSpc>
                <a:spcPct val="100000"/>
              </a:lnSpc>
              <a:buChar char="&gt;"/>
              <a:tabLst>
                <a:tab pos="3384550" algn="l"/>
              </a:tabLst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ng</a:t>
            </a:r>
            <a:r>
              <a:rPr sz="1800" spc="-20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serve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314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TypeScript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7696200" cy="5370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Superset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2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JavaScript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ts val="2275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Any valid JavaScript code is also valid </a:t>
            </a:r>
            <a:r>
              <a:rPr sz="1900" spc="-15" dirty="0">
                <a:solidFill>
                  <a:srgbClr val="292934"/>
                </a:solidFill>
                <a:latin typeface="Arial"/>
                <a:cs typeface="Arial"/>
              </a:rPr>
              <a:t>TypeScript</a:t>
            </a:r>
            <a:r>
              <a:rPr sz="1900" spc="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1900" dirty="0">
              <a:latin typeface="Arial"/>
              <a:cs typeface="Arial"/>
            </a:endParaRPr>
          </a:p>
          <a:p>
            <a:pPr marL="195580" indent="-182880">
              <a:lnSpc>
                <a:spcPts val="2635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Offers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more features over</a:t>
            </a:r>
            <a:r>
              <a:rPr lang="en-IN" sz="22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JavaScript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ts val="2275"/>
              </a:lnSpc>
              <a:spcBef>
                <a:spcPts val="1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20" dirty="0">
                <a:solidFill>
                  <a:srgbClr val="292934"/>
                </a:solidFill>
                <a:latin typeface="Arial"/>
                <a:cs typeface="Arial"/>
              </a:rPr>
              <a:t>Types,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Classes, Interfaces, Modules,</a:t>
            </a:r>
            <a:r>
              <a:rPr sz="1900" spc="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etc.</a:t>
            </a:r>
            <a:endParaRPr sz="1900" dirty="0">
              <a:latin typeface="Arial"/>
              <a:cs typeface="Arial"/>
            </a:endParaRPr>
          </a:p>
          <a:p>
            <a:pPr marL="195580" marR="640715" indent="-182880">
              <a:lnSpc>
                <a:spcPct val="80000"/>
              </a:lnSpc>
              <a:spcBef>
                <a:spcPts val="52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15" dirty="0">
                <a:solidFill>
                  <a:srgbClr val="292934"/>
                </a:solidFill>
                <a:latin typeface="Arial"/>
                <a:cs typeface="Arial"/>
              </a:rPr>
              <a:t>TypeScript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does not run in the </a:t>
            </a:r>
            <a:r>
              <a:rPr sz="2200" spc="-20" dirty="0">
                <a:solidFill>
                  <a:srgbClr val="292934"/>
                </a:solidFill>
                <a:latin typeface="Arial"/>
                <a:cs typeface="Arial"/>
              </a:rPr>
              <a:t>browser,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it is compiled to  JavaScript (by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CLI)</a:t>
            </a: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Chosen as main language by</a:t>
            </a:r>
            <a:r>
              <a:rPr sz="22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By far most documentation &amp;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example-base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uses</a:t>
            </a:r>
            <a:r>
              <a:rPr sz="22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292934"/>
                </a:solidFill>
                <a:latin typeface="Arial"/>
                <a:cs typeface="Arial"/>
              </a:rPr>
              <a:t>TypeScript</a:t>
            </a:r>
            <a:endParaRPr sz="22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Why</a:t>
            </a:r>
            <a:r>
              <a:rPr sz="22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292934"/>
                </a:solidFill>
                <a:latin typeface="Arial"/>
                <a:cs typeface="Arial"/>
              </a:rPr>
              <a:t>TypeScript?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Strong</a:t>
            </a:r>
            <a:r>
              <a:rPr lang="en-IN" sz="1900" spc="-5" dirty="0">
                <a:solidFill>
                  <a:srgbClr val="292934"/>
                </a:solidFill>
                <a:latin typeface="Arial"/>
                <a:cs typeface="Arial"/>
              </a:rPr>
              <a:t>/Static</a:t>
            </a:r>
            <a:r>
              <a:rPr sz="19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292934"/>
                </a:solidFill>
                <a:latin typeface="Arial"/>
                <a:cs typeface="Arial"/>
              </a:rPr>
              <a:t>Typing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ts val="2039"/>
              </a:lnSpc>
              <a:spcBef>
                <a:spcPts val="1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reduces compile-time errors, provides IDE</a:t>
            </a:r>
            <a:r>
              <a:rPr sz="17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support</a:t>
            </a:r>
            <a:endParaRPr sz="1700" dirty="0">
              <a:latin typeface="Arial"/>
              <a:cs typeface="Arial"/>
            </a:endParaRPr>
          </a:p>
          <a:p>
            <a:pPr marL="469900" lvl="1" indent="-182880">
              <a:lnSpc>
                <a:spcPts val="228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Next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Gen JS</a:t>
            </a:r>
            <a:r>
              <a:rPr sz="19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Features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ts val="2035"/>
              </a:lnSpc>
              <a:spcBef>
                <a:spcPts val="1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Modules,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Classes, Import, Export,</a:t>
            </a:r>
            <a:r>
              <a:rPr sz="17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700" dirty="0">
                <a:solidFill>
                  <a:srgbClr val="292934"/>
                </a:solidFill>
                <a:latin typeface="Arial"/>
                <a:cs typeface="Arial"/>
              </a:rPr>
              <a:t>inheritance, method access modifiers</a:t>
            </a:r>
            <a:endParaRPr sz="1700" dirty="0">
              <a:latin typeface="Arial"/>
              <a:cs typeface="Arial"/>
            </a:endParaRPr>
          </a:p>
          <a:p>
            <a:pPr marL="469900" lvl="1" indent="-182880">
              <a:lnSpc>
                <a:spcPts val="2275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Missing JS</a:t>
            </a:r>
            <a:r>
              <a:rPr sz="19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Features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Interfaces, Generics,</a:t>
            </a:r>
            <a:r>
              <a:rPr sz="17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…</a:t>
            </a:r>
            <a:endParaRPr lang="en-IN" sz="17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9900" lvl="1" indent="-182880">
              <a:lnSpc>
                <a:spcPts val="2275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lang="en-US" sz="1900" spc="-5" dirty="0">
                <a:solidFill>
                  <a:srgbClr val="292934"/>
                </a:solidFill>
                <a:latin typeface="Arial"/>
                <a:cs typeface="Arial"/>
              </a:rPr>
              <a:t>Targets multiple ECMA script standards</a:t>
            </a:r>
            <a:endParaRPr lang="en-US"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lang="en-US" sz="1700" spc="-5" dirty="0">
                <a:solidFill>
                  <a:srgbClr val="292934"/>
                </a:solidFill>
                <a:latin typeface="Arial"/>
                <a:cs typeface="Arial"/>
              </a:rPr>
              <a:t>ES5, ES6 </a:t>
            </a:r>
            <a:r>
              <a:rPr lang="en-US" sz="1700" spc="-5" dirty="0" err="1">
                <a:solidFill>
                  <a:srgbClr val="292934"/>
                </a:solidFill>
                <a:latin typeface="Arial"/>
                <a:cs typeface="Arial"/>
              </a:rPr>
              <a:t>etc</a:t>
            </a:r>
            <a:endParaRPr lang="en-US" sz="17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endParaRPr lang="en-IN" sz="1700" dirty="0">
              <a:solidFill>
                <a:srgbClr val="29293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314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TypeScript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714"/>
            <a:ext cx="6445250" cy="45224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Strong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typing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More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predictable and easier to</a:t>
            </a:r>
            <a:r>
              <a:rPr sz="1900" spc="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debug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Object-oriented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features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Classes, Interfaces, Modules, Properties, Generics,</a:t>
            </a:r>
            <a:r>
              <a:rPr sz="1900" spc="2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etc.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Compile-time</a:t>
            </a:r>
            <a:r>
              <a:rPr sz="22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errors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Great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tooling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4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Intelli-sense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2A199"/>
              </a:buClr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Installing</a:t>
            </a:r>
            <a:r>
              <a:rPr sz="22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292934"/>
                </a:solidFill>
                <a:latin typeface="Arial"/>
                <a:cs typeface="Arial"/>
              </a:rPr>
              <a:t>TypeScript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npm install –g</a:t>
            </a:r>
            <a:r>
              <a:rPr sz="19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typescript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15" dirty="0">
                <a:solidFill>
                  <a:srgbClr val="292934"/>
                </a:solidFill>
                <a:latin typeface="Arial"/>
                <a:cs typeface="Arial"/>
              </a:rPr>
              <a:t>Transpile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TS to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JS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tsc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some-program.ts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314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TypeScript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714"/>
            <a:ext cx="5390515" cy="469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Declaring</a:t>
            </a: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variables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var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const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let</a:t>
            </a:r>
            <a:endParaRPr sz="19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30" dirty="0">
                <a:solidFill>
                  <a:srgbClr val="292934"/>
                </a:solidFill>
                <a:latin typeface="Arial"/>
                <a:cs typeface="Arial"/>
              </a:rPr>
              <a:t>Types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number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string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boolean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any</a:t>
            </a:r>
            <a:endParaRPr sz="19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35" dirty="0">
                <a:solidFill>
                  <a:srgbClr val="292934"/>
                </a:solidFill>
                <a:latin typeface="Arial"/>
                <a:cs typeface="Arial"/>
              </a:rPr>
              <a:t>Type</a:t>
            </a:r>
            <a:r>
              <a:rPr sz="22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Assertions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&lt;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&gt;message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message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9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string</a:t>
            </a:r>
            <a:endParaRPr sz="19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Arrow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Functions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let log = (message) =&gt;</a:t>
            </a:r>
            <a:r>
              <a:rPr sz="1900" spc="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console.log(message);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314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TypeScript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509"/>
            <a:ext cx="5438140" cy="44221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1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Interfaces</a:t>
            </a:r>
            <a:endParaRPr sz="2400" dirty="0">
              <a:latin typeface="Arial"/>
              <a:cs typeface="Arial"/>
            </a:endParaRPr>
          </a:p>
          <a:p>
            <a:pPr marL="1270000" marR="3078480" indent="-342900">
              <a:lnSpc>
                <a:spcPct val="120100"/>
              </a:lnSpc>
              <a:spcBef>
                <a:spcPts val="1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interface Point</a:t>
            </a:r>
            <a:r>
              <a:rPr sz="16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{ 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x: </a:t>
            </a:r>
            <a:r>
              <a:rPr sz="1600" spc="-20" dirty="0">
                <a:solidFill>
                  <a:srgbClr val="292934"/>
                </a:solidFill>
                <a:latin typeface="Arial"/>
                <a:cs typeface="Arial"/>
              </a:rPr>
              <a:t>number,  </a:t>
            </a: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y:</a:t>
            </a:r>
            <a:r>
              <a:rPr sz="16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number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Classes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class Point</a:t>
            </a:r>
            <a:r>
              <a:rPr sz="16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1270000" marR="3199130">
              <a:lnSpc>
                <a:spcPct val="120000"/>
              </a:lnSpc>
            </a:pP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x:</a:t>
            </a:r>
            <a:r>
              <a:rPr sz="16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number;  </a:t>
            </a: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y:</a:t>
            </a:r>
            <a:r>
              <a:rPr sz="16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number;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00">
              <a:lnSpc>
                <a:spcPct val="100000"/>
              </a:lnSpc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draw()</a:t>
            </a:r>
            <a:r>
              <a:rPr sz="16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console.log(‘x = ’ + 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this.x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+ ‘, y = ’ +</a:t>
            </a:r>
            <a:r>
              <a:rPr sz="16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this.y);</a:t>
            </a:r>
            <a:endParaRPr sz="1600" dirty="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314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TypeScript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5659755" cy="447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Constructors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ts val="2275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Optional</a:t>
            </a:r>
            <a:r>
              <a:rPr sz="19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parameters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635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Access</a:t>
            </a:r>
            <a:r>
              <a:rPr sz="2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Modifiers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public</a:t>
            </a:r>
            <a:r>
              <a:rPr sz="19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(default)</a:t>
            </a:r>
            <a:endParaRPr sz="19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private</a:t>
            </a:r>
            <a:endParaRPr sz="1900">
              <a:latin typeface="Arial"/>
              <a:cs typeface="Arial"/>
            </a:endParaRPr>
          </a:p>
          <a:p>
            <a:pPr marL="469900" lvl="1" indent="-182880">
              <a:lnSpc>
                <a:spcPts val="2275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protected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ts val="2635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Access Modifiers in Constructor</a:t>
            </a:r>
            <a:r>
              <a:rPr sz="2200" spc="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Properties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Getter</a:t>
            </a:r>
            <a:endParaRPr sz="1900">
              <a:latin typeface="Arial"/>
              <a:cs typeface="Arial"/>
            </a:endParaRPr>
          </a:p>
          <a:p>
            <a:pPr marL="744220" lvl="2" indent="-182880">
              <a:lnSpc>
                <a:spcPts val="1789"/>
              </a:lnSpc>
              <a:spcBef>
                <a:spcPts val="20"/>
              </a:spcBef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get X()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{ return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this.x;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469900" lvl="1" indent="-182880">
              <a:lnSpc>
                <a:spcPts val="227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Setter</a:t>
            </a:r>
            <a:endParaRPr sz="1900">
              <a:latin typeface="Arial"/>
              <a:cs typeface="Arial"/>
            </a:endParaRPr>
          </a:p>
          <a:p>
            <a:pPr marL="744220" lvl="2" indent="-182880">
              <a:lnSpc>
                <a:spcPts val="1785"/>
              </a:lnSpc>
              <a:spcBef>
                <a:spcPts val="15"/>
              </a:spcBef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X(value)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{ this.x = value;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95580" indent="-182880">
              <a:lnSpc>
                <a:spcPts val="2625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Modules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export</a:t>
            </a:r>
            <a:endParaRPr sz="19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import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7698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Setting</a:t>
            </a:r>
            <a:r>
              <a:rPr spc="-235" dirty="0"/>
              <a:t> </a:t>
            </a:r>
            <a:r>
              <a:rPr spc="-55" dirty="0"/>
              <a:t>up</a:t>
            </a:r>
            <a:r>
              <a:rPr spc="-440" dirty="0"/>
              <a:t> </a:t>
            </a:r>
            <a:r>
              <a:rPr lang="en-IN" spc="-90" dirty="0"/>
              <a:t>App with Angular CLI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6714"/>
            <a:ext cx="6464300" cy="470064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endParaRPr lang="en-IN" sz="22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endParaRPr lang="en-IN" sz="22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endParaRPr lang="en-IN" sz="22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endParaRPr lang="en-IN" sz="22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endParaRPr lang="en-IN" sz="22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endParaRPr lang="en-IN" sz="22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endParaRPr lang="en-IN" sz="22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Add Bootstrap to the</a:t>
            </a:r>
            <a:r>
              <a:rPr sz="22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project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npm install --save</a:t>
            </a:r>
            <a:r>
              <a:rPr sz="19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bootstrap</a:t>
            </a:r>
            <a:endParaRPr lang="en-IN" sz="19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endParaRPr lang="en-IN" sz="19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lang="en-IN" sz="1900" dirty="0">
                <a:latin typeface="Arial"/>
                <a:cs typeface="Arial"/>
              </a:rPr>
              <a:t>json-server --watch </a:t>
            </a:r>
            <a:r>
              <a:rPr lang="en-IN" sz="1900" dirty="0" err="1">
                <a:latin typeface="Arial"/>
                <a:cs typeface="Arial"/>
              </a:rPr>
              <a:t>db.json</a:t>
            </a:r>
            <a:endParaRPr sz="1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090"/>
              <a:tabLst>
                <a:tab pos="195580" algn="l"/>
              </a:tabLst>
            </a:pPr>
            <a:endParaRPr sz="17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4B7E0-6802-401B-B3CF-FB74460B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02" y="1752600"/>
            <a:ext cx="345757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7011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182"/>
            <a:ext cx="2580005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lang="en-IN" sz="1500" spc="5" dirty="0">
                <a:solidFill>
                  <a:srgbClr val="292934"/>
                </a:solidFill>
                <a:latin typeface="Arial"/>
                <a:cs typeface="Arial"/>
              </a:rPr>
              <a:t>Framework vs Library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5" dirty="0">
                <a:solidFill>
                  <a:srgbClr val="292934"/>
                </a:solidFill>
                <a:latin typeface="Arial"/>
                <a:cs typeface="Arial"/>
              </a:rPr>
              <a:t>What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sz="1500" spc="-1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Angular?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r>
              <a:rPr sz="15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Versions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5" dirty="0">
                <a:solidFill>
                  <a:srgbClr val="292934"/>
                </a:solidFill>
                <a:latin typeface="Arial"/>
                <a:cs typeface="Arial"/>
              </a:rPr>
              <a:t>Why</a:t>
            </a:r>
            <a:r>
              <a:rPr sz="15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Angular?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Where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does Angular</a:t>
            </a:r>
            <a:r>
              <a:rPr sz="1500" spc="-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fit?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CLI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15" dirty="0">
                <a:solidFill>
                  <a:srgbClr val="292934"/>
                </a:solidFill>
                <a:latin typeface="Arial"/>
                <a:cs typeface="Arial"/>
              </a:rPr>
              <a:t>TypeScript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Angular Building Blocks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Setting up Dev</a:t>
            </a:r>
            <a:r>
              <a:rPr sz="15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Environment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Components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Decorators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Modules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Binding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Directives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Pipes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r>
              <a:rPr sz="15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Interaction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Services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Routing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Observables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3333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Server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Communication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92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Setting</a:t>
            </a:r>
            <a:r>
              <a:rPr spc="-235" dirty="0"/>
              <a:t> </a:t>
            </a:r>
            <a:r>
              <a:rPr spc="-55" dirty="0"/>
              <a:t>up</a:t>
            </a:r>
            <a:r>
              <a:rPr spc="-440" dirty="0"/>
              <a:t> </a:t>
            </a:r>
            <a:r>
              <a:rPr spc="-90" dirty="0"/>
              <a:t>Angular</a:t>
            </a:r>
            <a:r>
              <a:rPr spc="-445" dirty="0"/>
              <a:t> </a:t>
            </a:r>
            <a:r>
              <a:rPr spc="-70" dirty="0"/>
              <a:t>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714"/>
            <a:ext cx="6464300" cy="42492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lvl="1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lang="en-IN"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Add reference to</a:t>
            </a:r>
            <a:r>
              <a:rPr sz="22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bootstrap.css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.angular-cli.json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In “styles” </a:t>
            </a:r>
            <a:r>
              <a:rPr sz="1700" spc="-30" dirty="0">
                <a:solidFill>
                  <a:srgbClr val="292934"/>
                </a:solidFill>
                <a:latin typeface="Arial"/>
                <a:cs typeface="Arial"/>
              </a:rPr>
              <a:t>array,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add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reference to</a:t>
            </a:r>
            <a:r>
              <a:rPr sz="1700" spc="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“bootstrap.min.css”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04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e.g.,</a:t>
            </a:r>
            <a:r>
              <a:rPr sz="1700" spc="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"../node_modules/bootstrap/dist/css/bootstrap.css"</a:t>
            </a:r>
            <a:endParaRPr sz="17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92A199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How does an Angular app gets</a:t>
            </a:r>
            <a:r>
              <a:rPr sz="22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started?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index.html – Served by the</a:t>
            </a:r>
            <a:r>
              <a:rPr sz="1900" spc="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server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main.ts – First file that gets</a:t>
            </a:r>
            <a:r>
              <a:rPr sz="19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executed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34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app.module.ts – Main loads this</a:t>
            </a:r>
            <a:r>
              <a:rPr sz="1900" spc="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module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app.component.ts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Root component of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7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0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App module loads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this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component at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7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startup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17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857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Angular </a:t>
            </a:r>
            <a:r>
              <a:rPr lang="en-IN" spc="-90" dirty="0"/>
              <a:t>Architecture</a:t>
            </a:r>
            <a:endParaRPr spc="-85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781F79-6102-4682-928E-43BE293D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690562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85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Angular Building</a:t>
            </a:r>
            <a:r>
              <a:rPr spc="-405" dirty="0"/>
              <a:t> </a:t>
            </a:r>
            <a:r>
              <a:rPr spc="-85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231"/>
            <a:ext cx="6169025" cy="48577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5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Encapsulates the template, data and the behavior of a</a:t>
            </a:r>
            <a:r>
              <a:rPr sz="17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view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04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Completely decoupled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DOM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Directives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9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modify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DOM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elements and/or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extend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their</a:t>
            </a:r>
            <a:r>
              <a:rPr sz="1700" spc="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behavior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04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Built-in or</a:t>
            </a:r>
            <a:r>
              <a:rPr sz="17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custom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2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Pipes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0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35" dirty="0">
                <a:solidFill>
                  <a:srgbClr val="292934"/>
                </a:solidFill>
                <a:latin typeface="Arial"/>
                <a:cs typeface="Arial"/>
              </a:rPr>
              <a:t>Takes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in data as input and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transforms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it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 desired</a:t>
            </a:r>
            <a:r>
              <a:rPr sz="17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output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Encapsulates any non UI</a:t>
            </a:r>
            <a:r>
              <a:rPr sz="17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logic</a:t>
            </a:r>
            <a:endParaRPr sz="17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185"/>
              </a:spcBef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Http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calls,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logging, business logic,</a:t>
            </a:r>
            <a:r>
              <a:rPr sz="15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etc</a:t>
            </a:r>
            <a:endParaRPr sz="15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00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Any logic not related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 view is delegated to a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service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Routers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Responsible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navigation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from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one view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another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2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Modules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19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 block of highly related</a:t>
            </a:r>
            <a:r>
              <a:rPr sz="17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classes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9984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90" dirty="0"/>
              <a:t>Basic </a:t>
            </a:r>
            <a:r>
              <a:rPr spc="-90" dirty="0"/>
              <a:t>Angular </a:t>
            </a:r>
            <a:r>
              <a:rPr lang="en-IN" spc="-90" dirty="0"/>
              <a:t>Application</a:t>
            </a:r>
            <a:endParaRPr spc="-85" dirty="0"/>
          </a:p>
        </p:txBody>
      </p:sp>
      <p:sp>
        <p:nvSpPr>
          <p:cNvPr id="3" name="object 3"/>
          <p:cNvSpPr/>
          <p:nvPr/>
        </p:nvSpPr>
        <p:spPr>
          <a:xfrm>
            <a:off x="1826514" y="1986533"/>
            <a:ext cx="5687695" cy="4320540"/>
          </a:xfrm>
          <a:custGeom>
            <a:avLst/>
            <a:gdLst/>
            <a:ahLst/>
            <a:cxnLst/>
            <a:rect l="l" t="t" r="r" b="b"/>
            <a:pathLst>
              <a:path w="5687695" h="4320540">
                <a:moveTo>
                  <a:pt x="5404231" y="0"/>
                </a:moveTo>
                <a:lnTo>
                  <a:pt x="283337" y="0"/>
                </a:lnTo>
                <a:lnTo>
                  <a:pt x="237382" y="3708"/>
                </a:lnTo>
                <a:lnTo>
                  <a:pt x="193787" y="14446"/>
                </a:lnTo>
                <a:lnTo>
                  <a:pt x="153135" y="31629"/>
                </a:lnTo>
                <a:lnTo>
                  <a:pt x="116009" y="54672"/>
                </a:lnTo>
                <a:lnTo>
                  <a:pt x="82994" y="82994"/>
                </a:lnTo>
                <a:lnTo>
                  <a:pt x="54672" y="116009"/>
                </a:lnTo>
                <a:lnTo>
                  <a:pt x="31629" y="153135"/>
                </a:lnTo>
                <a:lnTo>
                  <a:pt x="14446" y="193787"/>
                </a:lnTo>
                <a:lnTo>
                  <a:pt x="3708" y="237382"/>
                </a:lnTo>
                <a:lnTo>
                  <a:pt x="0" y="283337"/>
                </a:lnTo>
                <a:lnTo>
                  <a:pt x="0" y="4037152"/>
                </a:lnTo>
                <a:lnTo>
                  <a:pt x="3708" y="4083120"/>
                </a:lnTo>
                <a:lnTo>
                  <a:pt x="14446" y="4126726"/>
                </a:lnTo>
                <a:lnTo>
                  <a:pt x="31629" y="4167386"/>
                </a:lnTo>
                <a:lnTo>
                  <a:pt x="54672" y="4204519"/>
                </a:lnTo>
                <a:lnTo>
                  <a:pt x="82994" y="4237539"/>
                </a:lnTo>
                <a:lnTo>
                  <a:pt x="116009" y="4265863"/>
                </a:lnTo>
                <a:lnTo>
                  <a:pt x="153135" y="4288909"/>
                </a:lnTo>
                <a:lnTo>
                  <a:pt x="193787" y="4306093"/>
                </a:lnTo>
                <a:lnTo>
                  <a:pt x="237382" y="4316831"/>
                </a:lnTo>
                <a:lnTo>
                  <a:pt x="283337" y="4320540"/>
                </a:lnTo>
                <a:lnTo>
                  <a:pt x="5404231" y="4320540"/>
                </a:lnTo>
                <a:lnTo>
                  <a:pt x="5450185" y="4316831"/>
                </a:lnTo>
                <a:lnTo>
                  <a:pt x="5493780" y="4306093"/>
                </a:lnTo>
                <a:lnTo>
                  <a:pt x="5534432" y="4288909"/>
                </a:lnTo>
                <a:lnTo>
                  <a:pt x="5571558" y="4265863"/>
                </a:lnTo>
                <a:lnTo>
                  <a:pt x="5604573" y="4237539"/>
                </a:lnTo>
                <a:lnTo>
                  <a:pt x="5632895" y="4204519"/>
                </a:lnTo>
                <a:lnTo>
                  <a:pt x="5655938" y="4167386"/>
                </a:lnTo>
                <a:lnTo>
                  <a:pt x="5673121" y="4126726"/>
                </a:lnTo>
                <a:lnTo>
                  <a:pt x="5683859" y="4083120"/>
                </a:lnTo>
                <a:lnTo>
                  <a:pt x="5687568" y="4037152"/>
                </a:lnTo>
                <a:lnTo>
                  <a:pt x="5687568" y="283337"/>
                </a:lnTo>
                <a:lnTo>
                  <a:pt x="5683859" y="237382"/>
                </a:lnTo>
                <a:lnTo>
                  <a:pt x="5673121" y="193787"/>
                </a:lnTo>
                <a:lnTo>
                  <a:pt x="5655938" y="153135"/>
                </a:lnTo>
                <a:lnTo>
                  <a:pt x="5632895" y="116009"/>
                </a:lnTo>
                <a:lnTo>
                  <a:pt x="5604573" y="82994"/>
                </a:lnTo>
                <a:lnTo>
                  <a:pt x="5571558" y="54672"/>
                </a:lnTo>
                <a:lnTo>
                  <a:pt x="5534432" y="31629"/>
                </a:lnTo>
                <a:lnTo>
                  <a:pt x="5493780" y="14446"/>
                </a:lnTo>
                <a:lnTo>
                  <a:pt x="5450185" y="3708"/>
                </a:lnTo>
                <a:lnTo>
                  <a:pt x="540423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6514" y="1986533"/>
            <a:ext cx="5687695" cy="4320540"/>
          </a:xfrm>
          <a:custGeom>
            <a:avLst/>
            <a:gdLst/>
            <a:ahLst/>
            <a:cxnLst/>
            <a:rect l="l" t="t" r="r" b="b"/>
            <a:pathLst>
              <a:path w="5687695" h="4320540">
                <a:moveTo>
                  <a:pt x="0" y="283337"/>
                </a:moveTo>
                <a:lnTo>
                  <a:pt x="3708" y="237382"/>
                </a:lnTo>
                <a:lnTo>
                  <a:pt x="14446" y="193787"/>
                </a:lnTo>
                <a:lnTo>
                  <a:pt x="31629" y="153135"/>
                </a:lnTo>
                <a:lnTo>
                  <a:pt x="54672" y="116009"/>
                </a:lnTo>
                <a:lnTo>
                  <a:pt x="82994" y="82994"/>
                </a:lnTo>
                <a:lnTo>
                  <a:pt x="116009" y="54672"/>
                </a:lnTo>
                <a:lnTo>
                  <a:pt x="153135" y="31629"/>
                </a:lnTo>
                <a:lnTo>
                  <a:pt x="193787" y="14446"/>
                </a:lnTo>
                <a:lnTo>
                  <a:pt x="237382" y="3708"/>
                </a:lnTo>
                <a:lnTo>
                  <a:pt x="283337" y="0"/>
                </a:lnTo>
                <a:lnTo>
                  <a:pt x="5404231" y="0"/>
                </a:lnTo>
                <a:lnTo>
                  <a:pt x="5450185" y="3708"/>
                </a:lnTo>
                <a:lnTo>
                  <a:pt x="5493780" y="14446"/>
                </a:lnTo>
                <a:lnTo>
                  <a:pt x="5534432" y="31629"/>
                </a:lnTo>
                <a:lnTo>
                  <a:pt x="5571558" y="54672"/>
                </a:lnTo>
                <a:lnTo>
                  <a:pt x="5604573" y="82994"/>
                </a:lnTo>
                <a:lnTo>
                  <a:pt x="5632895" y="116009"/>
                </a:lnTo>
                <a:lnTo>
                  <a:pt x="5655938" y="153135"/>
                </a:lnTo>
                <a:lnTo>
                  <a:pt x="5673121" y="193787"/>
                </a:lnTo>
                <a:lnTo>
                  <a:pt x="5683859" y="237382"/>
                </a:lnTo>
                <a:lnTo>
                  <a:pt x="5687568" y="283337"/>
                </a:lnTo>
                <a:lnTo>
                  <a:pt x="5687568" y="4037152"/>
                </a:lnTo>
                <a:lnTo>
                  <a:pt x="5683859" y="4083120"/>
                </a:lnTo>
                <a:lnTo>
                  <a:pt x="5673121" y="4126726"/>
                </a:lnTo>
                <a:lnTo>
                  <a:pt x="5655938" y="4167386"/>
                </a:lnTo>
                <a:lnTo>
                  <a:pt x="5632895" y="4204519"/>
                </a:lnTo>
                <a:lnTo>
                  <a:pt x="5604573" y="4237539"/>
                </a:lnTo>
                <a:lnTo>
                  <a:pt x="5571558" y="4265863"/>
                </a:lnTo>
                <a:lnTo>
                  <a:pt x="5534432" y="4288909"/>
                </a:lnTo>
                <a:lnTo>
                  <a:pt x="5493780" y="4306093"/>
                </a:lnTo>
                <a:lnTo>
                  <a:pt x="5450185" y="4316831"/>
                </a:lnTo>
                <a:lnTo>
                  <a:pt x="5404231" y="4320540"/>
                </a:lnTo>
                <a:lnTo>
                  <a:pt x="283337" y="4320540"/>
                </a:lnTo>
                <a:lnTo>
                  <a:pt x="237382" y="4316831"/>
                </a:lnTo>
                <a:lnTo>
                  <a:pt x="193787" y="4306093"/>
                </a:lnTo>
                <a:lnTo>
                  <a:pt x="153135" y="4288909"/>
                </a:lnTo>
                <a:lnTo>
                  <a:pt x="116009" y="4265863"/>
                </a:lnTo>
                <a:lnTo>
                  <a:pt x="82994" y="4237539"/>
                </a:lnTo>
                <a:lnTo>
                  <a:pt x="54672" y="4204519"/>
                </a:lnTo>
                <a:lnTo>
                  <a:pt x="31629" y="4167386"/>
                </a:lnTo>
                <a:lnTo>
                  <a:pt x="14446" y="4126726"/>
                </a:lnTo>
                <a:lnTo>
                  <a:pt x="3708" y="4083120"/>
                </a:lnTo>
                <a:lnTo>
                  <a:pt x="0" y="4037152"/>
                </a:lnTo>
                <a:lnTo>
                  <a:pt x="0" y="283337"/>
                </a:lnTo>
                <a:close/>
              </a:path>
            </a:pathLst>
          </a:custGeom>
          <a:ln w="25908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5498" y="2141982"/>
            <a:ext cx="74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09559" y="3357371"/>
            <a:ext cx="108204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38850" y="3627882"/>
            <a:ext cx="1079500" cy="756285"/>
          </a:xfrm>
          <a:prstGeom prst="rect">
            <a:avLst/>
          </a:prstGeom>
          <a:solidFill>
            <a:srgbClr val="FFFFFF"/>
          </a:solidFill>
          <a:ln w="25907">
            <a:solidFill>
              <a:srgbClr val="6B766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20701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4226" y="3640073"/>
            <a:ext cx="1369060" cy="756285"/>
          </a:xfrm>
          <a:prstGeom prst="rect">
            <a:avLst/>
          </a:prstGeom>
          <a:solidFill>
            <a:srgbClr val="FFFFFF"/>
          </a:solidFill>
          <a:ln w="25907">
            <a:solidFill>
              <a:srgbClr val="6B766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Calibri"/>
                <a:cs typeface="Calibri"/>
              </a:rPr>
              <a:t>Component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2022" y="3640073"/>
            <a:ext cx="1367155" cy="756285"/>
          </a:xfrm>
          <a:prstGeom prst="rect">
            <a:avLst/>
          </a:prstGeom>
          <a:solidFill>
            <a:srgbClr val="FFFFFF"/>
          </a:solidFill>
          <a:ln w="25907">
            <a:solidFill>
              <a:srgbClr val="6B766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1800" spc="-30" dirty="0">
                <a:solidFill>
                  <a:srgbClr val="292934"/>
                </a:solidFill>
                <a:latin typeface="Calibri"/>
                <a:cs typeface="Calibri"/>
              </a:rPr>
              <a:t>Template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7242" y="3501390"/>
            <a:ext cx="3289300" cy="1009015"/>
          </a:xfrm>
          <a:custGeom>
            <a:avLst/>
            <a:gdLst/>
            <a:ahLst/>
            <a:cxnLst/>
            <a:rect l="l" t="t" r="r" b="b"/>
            <a:pathLst>
              <a:path w="3289300" h="1009014">
                <a:moveTo>
                  <a:pt x="0" y="1008888"/>
                </a:moveTo>
                <a:lnTo>
                  <a:pt x="3288791" y="1008888"/>
                </a:lnTo>
                <a:lnTo>
                  <a:pt x="3288791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ln w="25907">
            <a:solidFill>
              <a:srgbClr val="6B766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35543" y="4815967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292934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292934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292934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7931" y="3514344"/>
            <a:ext cx="1330452" cy="10088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05277" y="2297429"/>
            <a:ext cx="1080770" cy="756285"/>
          </a:xfrm>
          <a:prstGeom prst="rect">
            <a:avLst/>
          </a:prstGeom>
          <a:solidFill>
            <a:srgbClr val="FFFFFF"/>
          </a:solidFill>
          <a:ln w="25907">
            <a:solidFill>
              <a:srgbClr val="6B766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Calibri"/>
                <a:cs typeface="Calibri"/>
              </a:rPr>
              <a:t>Directive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5277" y="5013197"/>
            <a:ext cx="1080770" cy="757555"/>
          </a:xfrm>
          <a:prstGeom prst="rect">
            <a:avLst/>
          </a:prstGeom>
          <a:solidFill>
            <a:srgbClr val="FFFFFF"/>
          </a:solidFill>
          <a:ln w="25907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337820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Calibri"/>
                <a:cs typeface="Calibri"/>
              </a:rPr>
              <a:t>Pipe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591" y="4626609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Calibri"/>
                <a:cs typeface="Calibri"/>
              </a:rPr>
              <a:t>Browser</a:t>
            </a:r>
            <a:r>
              <a:rPr sz="1800" spc="-85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34"/>
                </a:solidFill>
                <a:latin typeface="Calibri"/>
                <a:cs typeface="Calibri"/>
              </a:rPr>
              <a:t>/  </a:t>
            </a:r>
            <a:r>
              <a:rPr sz="1800" spc="-10" dirty="0">
                <a:solidFill>
                  <a:srgbClr val="292934"/>
                </a:solidFill>
                <a:latin typeface="Calibri"/>
                <a:cs typeface="Calibri"/>
              </a:rPr>
              <a:t>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49146" y="3980053"/>
            <a:ext cx="911860" cy="77470"/>
          </a:xfrm>
          <a:custGeom>
            <a:avLst/>
            <a:gdLst/>
            <a:ahLst/>
            <a:cxnLst/>
            <a:rect l="l" t="t" r="r" b="b"/>
            <a:pathLst>
              <a:path w="911860" h="77470">
                <a:moveTo>
                  <a:pt x="76200" y="1143"/>
                </a:moveTo>
                <a:lnTo>
                  <a:pt x="0" y="39370"/>
                </a:lnTo>
                <a:lnTo>
                  <a:pt x="76200" y="77343"/>
                </a:lnTo>
                <a:lnTo>
                  <a:pt x="76200" y="49149"/>
                </a:lnTo>
                <a:lnTo>
                  <a:pt x="63500" y="49149"/>
                </a:lnTo>
                <a:lnTo>
                  <a:pt x="63500" y="29337"/>
                </a:lnTo>
                <a:lnTo>
                  <a:pt x="76200" y="29318"/>
                </a:lnTo>
                <a:lnTo>
                  <a:pt x="76200" y="1143"/>
                </a:lnTo>
                <a:close/>
              </a:path>
              <a:path w="911860" h="77470">
                <a:moveTo>
                  <a:pt x="891728" y="28194"/>
                </a:moveTo>
                <a:lnTo>
                  <a:pt x="847852" y="28194"/>
                </a:lnTo>
                <a:lnTo>
                  <a:pt x="847852" y="48006"/>
                </a:lnTo>
                <a:lnTo>
                  <a:pt x="835232" y="48024"/>
                </a:lnTo>
                <a:lnTo>
                  <a:pt x="835279" y="76200"/>
                </a:lnTo>
                <a:lnTo>
                  <a:pt x="911352" y="37973"/>
                </a:lnTo>
                <a:lnTo>
                  <a:pt x="891728" y="28194"/>
                </a:lnTo>
                <a:close/>
              </a:path>
              <a:path w="911860" h="77470">
                <a:moveTo>
                  <a:pt x="76200" y="29318"/>
                </a:moveTo>
                <a:lnTo>
                  <a:pt x="63500" y="29337"/>
                </a:lnTo>
                <a:lnTo>
                  <a:pt x="63500" y="49149"/>
                </a:lnTo>
                <a:lnTo>
                  <a:pt x="76200" y="49130"/>
                </a:lnTo>
                <a:lnTo>
                  <a:pt x="76200" y="29318"/>
                </a:lnTo>
                <a:close/>
              </a:path>
              <a:path w="911860" h="77470">
                <a:moveTo>
                  <a:pt x="76200" y="49130"/>
                </a:moveTo>
                <a:lnTo>
                  <a:pt x="63500" y="49149"/>
                </a:lnTo>
                <a:lnTo>
                  <a:pt x="76200" y="49149"/>
                </a:lnTo>
                <a:close/>
              </a:path>
              <a:path w="911860" h="77470">
                <a:moveTo>
                  <a:pt x="835199" y="28212"/>
                </a:moveTo>
                <a:lnTo>
                  <a:pt x="76200" y="29318"/>
                </a:lnTo>
                <a:lnTo>
                  <a:pt x="76200" y="49130"/>
                </a:lnTo>
                <a:lnTo>
                  <a:pt x="835232" y="48024"/>
                </a:lnTo>
                <a:lnTo>
                  <a:pt x="835199" y="28212"/>
                </a:lnTo>
                <a:close/>
              </a:path>
              <a:path w="911860" h="77470">
                <a:moveTo>
                  <a:pt x="847852" y="28194"/>
                </a:moveTo>
                <a:lnTo>
                  <a:pt x="835199" y="28212"/>
                </a:lnTo>
                <a:lnTo>
                  <a:pt x="835232" y="48024"/>
                </a:lnTo>
                <a:lnTo>
                  <a:pt x="847852" y="48006"/>
                </a:lnTo>
                <a:lnTo>
                  <a:pt x="847852" y="28194"/>
                </a:lnTo>
                <a:close/>
              </a:path>
              <a:path w="911860" h="77470">
                <a:moveTo>
                  <a:pt x="835152" y="0"/>
                </a:moveTo>
                <a:lnTo>
                  <a:pt x="835199" y="28212"/>
                </a:lnTo>
                <a:lnTo>
                  <a:pt x="891728" y="28194"/>
                </a:lnTo>
                <a:lnTo>
                  <a:pt x="835152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7842" y="3967734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8006"/>
                </a:lnTo>
                <a:lnTo>
                  <a:pt x="63500" y="48006"/>
                </a:lnTo>
                <a:lnTo>
                  <a:pt x="63500" y="28194"/>
                </a:lnTo>
                <a:lnTo>
                  <a:pt x="76200" y="28194"/>
                </a:lnTo>
                <a:lnTo>
                  <a:pt x="76200" y="0"/>
                </a:lnTo>
                <a:close/>
              </a:path>
              <a:path w="792479" h="76200">
                <a:moveTo>
                  <a:pt x="715899" y="0"/>
                </a:moveTo>
                <a:lnTo>
                  <a:pt x="715899" y="76200"/>
                </a:lnTo>
                <a:lnTo>
                  <a:pt x="772286" y="48006"/>
                </a:lnTo>
                <a:lnTo>
                  <a:pt x="728599" y="48006"/>
                </a:lnTo>
                <a:lnTo>
                  <a:pt x="728599" y="28194"/>
                </a:lnTo>
                <a:lnTo>
                  <a:pt x="772286" y="28194"/>
                </a:lnTo>
                <a:lnTo>
                  <a:pt x="715899" y="0"/>
                </a:lnTo>
                <a:close/>
              </a:path>
              <a:path w="792479" h="76200">
                <a:moveTo>
                  <a:pt x="76200" y="28194"/>
                </a:moveTo>
                <a:lnTo>
                  <a:pt x="63500" y="28194"/>
                </a:lnTo>
                <a:lnTo>
                  <a:pt x="63500" y="48006"/>
                </a:lnTo>
                <a:lnTo>
                  <a:pt x="76200" y="48006"/>
                </a:lnTo>
                <a:lnTo>
                  <a:pt x="76200" y="28194"/>
                </a:lnTo>
                <a:close/>
              </a:path>
              <a:path w="792479" h="76200">
                <a:moveTo>
                  <a:pt x="715899" y="28194"/>
                </a:moveTo>
                <a:lnTo>
                  <a:pt x="76200" y="28194"/>
                </a:lnTo>
                <a:lnTo>
                  <a:pt x="76200" y="48006"/>
                </a:lnTo>
                <a:lnTo>
                  <a:pt x="715899" y="48006"/>
                </a:lnTo>
                <a:lnTo>
                  <a:pt x="715899" y="28194"/>
                </a:lnTo>
                <a:close/>
              </a:path>
              <a:path w="792479" h="76200">
                <a:moveTo>
                  <a:pt x="772286" y="28194"/>
                </a:moveTo>
                <a:lnTo>
                  <a:pt x="728599" y="28194"/>
                </a:lnTo>
                <a:lnTo>
                  <a:pt x="728599" y="48006"/>
                </a:lnTo>
                <a:lnTo>
                  <a:pt x="772286" y="48006"/>
                </a:lnTo>
                <a:lnTo>
                  <a:pt x="792099" y="38100"/>
                </a:lnTo>
                <a:lnTo>
                  <a:pt x="772286" y="2819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6673" y="3053333"/>
            <a:ext cx="76200" cy="586740"/>
          </a:xfrm>
          <a:custGeom>
            <a:avLst/>
            <a:gdLst/>
            <a:ahLst/>
            <a:cxnLst/>
            <a:rect l="l" t="t" r="r" b="b"/>
            <a:pathLst>
              <a:path w="76200" h="586739">
                <a:moveTo>
                  <a:pt x="28193" y="510413"/>
                </a:moveTo>
                <a:lnTo>
                  <a:pt x="0" y="510413"/>
                </a:lnTo>
                <a:lnTo>
                  <a:pt x="38100" y="586613"/>
                </a:lnTo>
                <a:lnTo>
                  <a:pt x="69850" y="523113"/>
                </a:lnTo>
                <a:lnTo>
                  <a:pt x="28193" y="523113"/>
                </a:lnTo>
                <a:lnTo>
                  <a:pt x="28193" y="510413"/>
                </a:lnTo>
                <a:close/>
              </a:path>
              <a:path w="76200" h="586739">
                <a:moveTo>
                  <a:pt x="48006" y="0"/>
                </a:moveTo>
                <a:lnTo>
                  <a:pt x="28193" y="0"/>
                </a:lnTo>
                <a:lnTo>
                  <a:pt x="28193" y="523113"/>
                </a:lnTo>
                <a:lnTo>
                  <a:pt x="48006" y="523113"/>
                </a:lnTo>
                <a:lnTo>
                  <a:pt x="48006" y="0"/>
                </a:lnTo>
                <a:close/>
              </a:path>
              <a:path w="76200" h="586739">
                <a:moveTo>
                  <a:pt x="76200" y="510413"/>
                </a:moveTo>
                <a:lnTo>
                  <a:pt x="48006" y="510413"/>
                </a:lnTo>
                <a:lnTo>
                  <a:pt x="48006" y="523113"/>
                </a:lnTo>
                <a:lnTo>
                  <a:pt x="69850" y="523113"/>
                </a:lnTo>
                <a:lnTo>
                  <a:pt x="76200" y="51041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06673" y="4395978"/>
            <a:ext cx="76200" cy="617855"/>
          </a:xfrm>
          <a:custGeom>
            <a:avLst/>
            <a:gdLst/>
            <a:ahLst/>
            <a:cxnLst/>
            <a:rect l="l" t="t" r="r" b="b"/>
            <a:pathLst>
              <a:path w="76200" h="617854">
                <a:moveTo>
                  <a:pt x="48006" y="63500"/>
                </a:moveTo>
                <a:lnTo>
                  <a:pt x="28193" y="63500"/>
                </a:lnTo>
                <a:lnTo>
                  <a:pt x="28193" y="617855"/>
                </a:lnTo>
                <a:lnTo>
                  <a:pt x="48006" y="617855"/>
                </a:lnTo>
                <a:lnTo>
                  <a:pt x="48006" y="63500"/>
                </a:lnTo>
                <a:close/>
              </a:path>
              <a:path w="76200" h="617854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17854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2778" y="3969384"/>
            <a:ext cx="576580" cy="85725"/>
          </a:xfrm>
          <a:custGeom>
            <a:avLst/>
            <a:gdLst/>
            <a:ahLst/>
            <a:cxnLst/>
            <a:rect l="l" t="t" r="r" b="b"/>
            <a:pathLst>
              <a:path w="576579" h="85725">
                <a:moveTo>
                  <a:pt x="75311" y="9016"/>
                </a:moveTo>
                <a:lnTo>
                  <a:pt x="0" y="48640"/>
                </a:lnTo>
                <a:lnTo>
                  <a:pt x="76962" y="85216"/>
                </a:lnTo>
                <a:lnTo>
                  <a:pt x="76356" y="57276"/>
                </a:lnTo>
                <a:lnTo>
                  <a:pt x="63754" y="57276"/>
                </a:lnTo>
                <a:lnTo>
                  <a:pt x="63246" y="37464"/>
                </a:lnTo>
                <a:lnTo>
                  <a:pt x="75921" y="37196"/>
                </a:lnTo>
                <a:lnTo>
                  <a:pt x="75311" y="9016"/>
                </a:lnTo>
                <a:close/>
              </a:path>
              <a:path w="576579" h="85725">
                <a:moveTo>
                  <a:pt x="558105" y="27939"/>
                </a:moveTo>
                <a:lnTo>
                  <a:pt x="512318" y="27939"/>
                </a:lnTo>
                <a:lnTo>
                  <a:pt x="512825" y="47751"/>
                </a:lnTo>
                <a:lnTo>
                  <a:pt x="500070" y="48022"/>
                </a:lnTo>
                <a:lnTo>
                  <a:pt x="500634" y="76200"/>
                </a:lnTo>
                <a:lnTo>
                  <a:pt x="576072" y="36448"/>
                </a:lnTo>
                <a:lnTo>
                  <a:pt x="558105" y="27939"/>
                </a:lnTo>
                <a:close/>
              </a:path>
              <a:path w="576579" h="85725">
                <a:moveTo>
                  <a:pt x="75921" y="37196"/>
                </a:moveTo>
                <a:lnTo>
                  <a:pt x="63246" y="37464"/>
                </a:lnTo>
                <a:lnTo>
                  <a:pt x="63754" y="57276"/>
                </a:lnTo>
                <a:lnTo>
                  <a:pt x="76350" y="57009"/>
                </a:lnTo>
                <a:lnTo>
                  <a:pt x="75921" y="37196"/>
                </a:lnTo>
                <a:close/>
              </a:path>
              <a:path w="576579" h="85725">
                <a:moveTo>
                  <a:pt x="76350" y="57009"/>
                </a:moveTo>
                <a:lnTo>
                  <a:pt x="63754" y="57276"/>
                </a:lnTo>
                <a:lnTo>
                  <a:pt x="76356" y="57276"/>
                </a:lnTo>
                <a:lnTo>
                  <a:pt x="76350" y="57009"/>
                </a:lnTo>
                <a:close/>
              </a:path>
              <a:path w="576579" h="85725">
                <a:moveTo>
                  <a:pt x="499674" y="28208"/>
                </a:moveTo>
                <a:lnTo>
                  <a:pt x="75921" y="37196"/>
                </a:lnTo>
                <a:lnTo>
                  <a:pt x="76350" y="57009"/>
                </a:lnTo>
                <a:lnTo>
                  <a:pt x="500070" y="48022"/>
                </a:lnTo>
                <a:lnTo>
                  <a:pt x="499674" y="28208"/>
                </a:lnTo>
                <a:close/>
              </a:path>
              <a:path w="576579" h="85725">
                <a:moveTo>
                  <a:pt x="512318" y="27939"/>
                </a:moveTo>
                <a:lnTo>
                  <a:pt x="499674" y="28208"/>
                </a:lnTo>
                <a:lnTo>
                  <a:pt x="500070" y="48022"/>
                </a:lnTo>
                <a:lnTo>
                  <a:pt x="512825" y="47751"/>
                </a:lnTo>
                <a:lnTo>
                  <a:pt x="512318" y="27939"/>
                </a:lnTo>
                <a:close/>
              </a:path>
              <a:path w="576579" h="85725">
                <a:moveTo>
                  <a:pt x="499110" y="0"/>
                </a:moveTo>
                <a:lnTo>
                  <a:pt x="499674" y="28208"/>
                </a:lnTo>
                <a:lnTo>
                  <a:pt x="512318" y="27939"/>
                </a:lnTo>
                <a:lnTo>
                  <a:pt x="558105" y="27939"/>
                </a:lnTo>
                <a:lnTo>
                  <a:pt x="499110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65853" y="5013197"/>
            <a:ext cx="1080770" cy="757555"/>
          </a:xfrm>
          <a:prstGeom prst="rect">
            <a:avLst/>
          </a:prstGeom>
          <a:solidFill>
            <a:srgbClr val="FFFFFF"/>
          </a:solidFill>
          <a:ln w="25907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800" spc="-15" dirty="0">
                <a:solidFill>
                  <a:srgbClr val="292934"/>
                </a:solidFill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8288" y="3979164"/>
            <a:ext cx="264795" cy="76200"/>
          </a:xfrm>
          <a:custGeom>
            <a:avLst/>
            <a:gdLst/>
            <a:ahLst/>
            <a:cxnLst/>
            <a:rect l="l" t="t" r="r" b="b"/>
            <a:pathLst>
              <a:path w="264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64795" h="76200">
                <a:moveTo>
                  <a:pt x="188595" y="0"/>
                </a:moveTo>
                <a:lnTo>
                  <a:pt x="188595" y="76200"/>
                </a:lnTo>
                <a:lnTo>
                  <a:pt x="252095" y="44450"/>
                </a:lnTo>
                <a:lnTo>
                  <a:pt x="201295" y="44450"/>
                </a:lnTo>
                <a:lnTo>
                  <a:pt x="201295" y="31750"/>
                </a:lnTo>
                <a:lnTo>
                  <a:pt x="252095" y="31750"/>
                </a:lnTo>
                <a:lnTo>
                  <a:pt x="188595" y="0"/>
                </a:lnTo>
                <a:close/>
              </a:path>
              <a:path w="26479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64795" h="76200">
                <a:moveTo>
                  <a:pt x="18859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88595" y="44450"/>
                </a:lnTo>
                <a:lnTo>
                  <a:pt x="188595" y="31750"/>
                </a:lnTo>
                <a:close/>
              </a:path>
              <a:path w="264795" h="76200">
                <a:moveTo>
                  <a:pt x="252095" y="31750"/>
                </a:moveTo>
                <a:lnTo>
                  <a:pt x="201295" y="31750"/>
                </a:lnTo>
                <a:lnTo>
                  <a:pt x="201295" y="44450"/>
                </a:lnTo>
                <a:lnTo>
                  <a:pt x="252095" y="44450"/>
                </a:lnTo>
                <a:lnTo>
                  <a:pt x="264795" y="38100"/>
                </a:lnTo>
                <a:lnTo>
                  <a:pt x="252095" y="3175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93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9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4039361" y="1600961"/>
            <a:ext cx="1447800" cy="685800"/>
          </a:xfrm>
          <a:custGeom>
            <a:avLst/>
            <a:gdLst/>
            <a:ahLst/>
            <a:cxnLst/>
            <a:rect l="l" t="t" r="r" b="b"/>
            <a:pathLst>
              <a:path w="1447800" h="685800">
                <a:moveTo>
                  <a:pt x="13335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1333500" y="685800"/>
                </a:lnTo>
                <a:lnTo>
                  <a:pt x="1377987" y="676816"/>
                </a:lnTo>
                <a:lnTo>
                  <a:pt x="1414319" y="652319"/>
                </a:lnTo>
                <a:lnTo>
                  <a:pt x="1438816" y="615987"/>
                </a:lnTo>
                <a:lnTo>
                  <a:pt x="1447800" y="571500"/>
                </a:lnTo>
                <a:lnTo>
                  <a:pt x="1447800" y="114300"/>
                </a:lnTo>
                <a:lnTo>
                  <a:pt x="1438816" y="69812"/>
                </a:lnTo>
                <a:lnTo>
                  <a:pt x="1414319" y="33480"/>
                </a:lnTo>
                <a:lnTo>
                  <a:pt x="1377987" y="8983"/>
                </a:lnTo>
                <a:lnTo>
                  <a:pt x="13335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9361" y="1600961"/>
            <a:ext cx="1447800" cy="685800"/>
          </a:xfrm>
          <a:custGeom>
            <a:avLst/>
            <a:gdLst/>
            <a:ahLst/>
            <a:cxnLst/>
            <a:rect l="l" t="t" r="r" b="b"/>
            <a:pathLst>
              <a:path w="14478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333500" y="0"/>
                </a:lnTo>
                <a:lnTo>
                  <a:pt x="1377987" y="8983"/>
                </a:lnTo>
                <a:lnTo>
                  <a:pt x="1414319" y="33480"/>
                </a:lnTo>
                <a:lnTo>
                  <a:pt x="1438816" y="69812"/>
                </a:lnTo>
                <a:lnTo>
                  <a:pt x="1447800" y="114300"/>
                </a:lnTo>
                <a:lnTo>
                  <a:pt x="1447800" y="571500"/>
                </a:lnTo>
                <a:lnTo>
                  <a:pt x="1438816" y="615987"/>
                </a:lnTo>
                <a:lnTo>
                  <a:pt x="1414319" y="652319"/>
                </a:lnTo>
                <a:lnTo>
                  <a:pt x="1377987" y="676816"/>
                </a:lnTo>
                <a:lnTo>
                  <a:pt x="13335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46853" y="1787397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1142" y="2952750"/>
            <a:ext cx="1447800" cy="643255"/>
          </a:xfrm>
          <a:custGeom>
            <a:avLst/>
            <a:gdLst/>
            <a:ahLst/>
            <a:cxnLst/>
            <a:rect l="l" t="t" r="r" b="b"/>
            <a:pathLst>
              <a:path w="1447800" h="643254">
                <a:moveTo>
                  <a:pt x="1340611" y="0"/>
                </a:moveTo>
                <a:lnTo>
                  <a:pt x="107187" y="0"/>
                </a:lnTo>
                <a:lnTo>
                  <a:pt x="65472" y="8425"/>
                </a:lnTo>
                <a:lnTo>
                  <a:pt x="31400" y="31400"/>
                </a:lnTo>
                <a:lnTo>
                  <a:pt x="8425" y="65472"/>
                </a:lnTo>
                <a:lnTo>
                  <a:pt x="0" y="107187"/>
                </a:lnTo>
                <a:lnTo>
                  <a:pt x="0" y="535939"/>
                </a:lnTo>
                <a:lnTo>
                  <a:pt x="8425" y="577655"/>
                </a:lnTo>
                <a:lnTo>
                  <a:pt x="31400" y="611727"/>
                </a:lnTo>
                <a:lnTo>
                  <a:pt x="65472" y="634702"/>
                </a:lnTo>
                <a:lnTo>
                  <a:pt x="107187" y="643127"/>
                </a:lnTo>
                <a:lnTo>
                  <a:pt x="1340611" y="643127"/>
                </a:lnTo>
                <a:lnTo>
                  <a:pt x="1382327" y="634702"/>
                </a:lnTo>
                <a:lnTo>
                  <a:pt x="1416399" y="611727"/>
                </a:lnTo>
                <a:lnTo>
                  <a:pt x="1439374" y="577655"/>
                </a:lnTo>
                <a:lnTo>
                  <a:pt x="1447799" y="535939"/>
                </a:lnTo>
                <a:lnTo>
                  <a:pt x="1447799" y="107187"/>
                </a:lnTo>
                <a:lnTo>
                  <a:pt x="1439374" y="65472"/>
                </a:lnTo>
                <a:lnTo>
                  <a:pt x="1416399" y="31400"/>
                </a:lnTo>
                <a:lnTo>
                  <a:pt x="1382327" y="8425"/>
                </a:lnTo>
                <a:lnTo>
                  <a:pt x="1340611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1142" y="2952750"/>
            <a:ext cx="1447800" cy="643255"/>
          </a:xfrm>
          <a:custGeom>
            <a:avLst/>
            <a:gdLst/>
            <a:ahLst/>
            <a:cxnLst/>
            <a:rect l="l" t="t" r="r" b="b"/>
            <a:pathLst>
              <a:path w="1447800" h="643254">
                <a:moveTo>
                  <a:pt x="0" y="107187"/>
                </a:moveTo>
                <a:lnTo>
                  <a:pt x="8425" y="65472"/>
                </a:lnTo>
                <a:lnTo>
                  <a:pt x="31400" y="31400"/>
                </a:lnTo>
                <a:lnTo>
                  <a:pt x="65472" y="8425"/>
                </a:lnTo>
                <a:lnTo>
                  <a:pt x="107187" y="0"/>
                </a:lnTo>
                <a:lnTo>
                  <a:pt x="1340611" y="0"/>
                </a:lnTo>
                <a:lnTo>
                  <a:pt x="1382327" y="8425"/>
                </a:lnTo>
                <a:lnTo>
                  <a:pt x="1416399" y="31400"/>
                </a:lnTo>
                <a:lnTo>
                  <a:pt x="1439374" y="65472"/>
                </a:lnTo>
                <a:lnTo>
                  <a:pt x="1447799" y="107187"/>
                </a:lnTo>
                <a:lnTo>
                  <a:pt x="1447799" y="535939"/>
                </a:lnTo>
                <a:lnTo>
                  <a:pt x="1439374" y="577655"/>
                </a:lnTo>
                <a:lnTo>
                  <a:pt x="1416399" y="611727"/>
                </a:lnTo>
                <a:lnTo>
                  <a:pt x="1382327" y="634702"/>
                </a:lnTo>
                <a:lnTo>
                  <a:pt x="1340611" y="643127"/>
                </a:lnTo>
                <a:lnTo>
                  <a:pt x="107187" y="643127"/>
                </a:lnTo>
                <a:lnTo>
                  <a:pt x="65472" y="634702"/>
                </a:lnTo>
                <a:lnTo>
                  <a:pt x="31400" y="611727"/>
                </a:lnTo>
                <a:lnTo>
                  <a:pt x="8425" y="577655"/>
                </a:lnTo>
                <a:lnTo>
                  <a:pt x="0" y="535939"/>
                </a:lnTo>
                <a:lnTo>
                  <a:pt x="0" y="107187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0801" y="3117850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Si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1361" y="2952750"/>
            <a:ext cx="1447800" cy="643255"/>
          </a:xfrm>
          <a:custGeom>
            <a:avLst/>
            <a:gdLst/>
            <a:ahLst/>
            <a:cxnLst/>
            <a:rect l="l" t="t" r="r" b="b"/>
            <a:pathLst>
              <a:path w="1447800" h="643254">
                <a:moveTo>
                  <a:pt x="1340612" y="0"/>
                </a:moveTo>
                <a:lnTo>
                  <a:pt x="107187" y="0"/>
                </a:lnTo>
                <a:lnTo>
                  <a:pt x="65467" y="8425"/>
                </a:lnTo>
                <a:lnTo>
                  <a:pt x="31395" y="31400"/>
                </a:lnTo>
                <a:lnTo>
                  <a:pt x="8423" y="65472"/>
                </a:lnTo>
                <a:lnTo>
                  <a:pt x="0" y="107187"/>
                </a:lnTo>
                <a:lnTo>
                  <a:pt x="0" y="535939"/>
                </a:lnTo>
                <a:lnTo>
                  <a:pt x="8423" y="577655"/>
                </a:lnTo>
                <a:lnTo>
                  <a:pt x="31395" y="611727"/>
                </a:lnTo>
                <a:lnTo>
                  <a:pt x="65467" y="634702"/>
                </a:lnTo>
                <a:lnTo>
                  <a:pt x="107187" y="643127"/>
                </a:lnTo>
                <a:lnTo>
                  <a:pt x="1340612" y="643127"/>
                </a:lnTo>
                <a:lnTo>
                  <a:pt x="1382327" y="634702"/>
                </a:lnTo>
                <a:lnTo>
                  <a:pt x="1416399" y="611727"/>
                </a:lnTo>
                <a:lnTo>
                  <a:pt x="1439374" y="577655"/>
                </a:lnTo>
                <a:lnTo>
                  <a:pt x="1447800" y="535939"/>
                </a:lnTo>
                <a:lnTo>
                  <a:pt x="1447800" y="107187"/>
                </a:lnTo>
                <a:lnTo>
                  <a:pt x="1439374" y="65472"/>
                </a:lnTo>
                <a:lnTo>
                  <a:pt x="1416399" y="31400"/>
                </a:lnTo>
                <a:lnTo>
                  <a:pt x="1382327" y="8425"/>
                </a:lnTo>
                <a:lnTo>
                  <a:pt x="1340612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1361" y="2952750"/>
            <a:ext cx="1447800" cy="643255"/>
          </a:xfrm>
          <a:custGeom>
            <a:avLst/>
            <a:gdLst/>
            <a:ahLst/>
            <a:cxnLst/>
            <a:rect l="l" t="t" r="r" b="b"/>
            <a:pathLst>
              <a:path w="1447800" h="643254">
                <a:moveTo>
                  <a:pt x="0" y="107187"/>
                </a:moveTo>
                <a:lnTo>
                  <a:pt x="8423" y="65472"/>
                </a:lnTo>
                <a:lnTo>
                  <a:pt x="31395" y="31400"/>
                </a:lnTo>
                <a:lnTo>
                  <a:pt x="65467" y="8425"/>
                </a:lnTo>
                <a:lnTo>
                  <a:pt x="107187" y="0"/>
                </a:lnTo>
                <a:lnTo>
                  <a:pt x="1340612" y="0"/>
                </a:lnTo>
                <a:lnTo>
                  <a:pt x="1382327" y="8425"/>
                </a:lnTo>
                <a:lnTo>
                  <a:pt x="1416399" y="31400"/>
                </a:lnTo>
                <a:lnTo>
                  <a:pt x="1439374" y="65472"/>
                </a:lnTo>
                <a:lnTo>
                  <a:pt x="1447800" y="107187"/>
                </a:lnTo>
                <a:lnTo>
                  <a:pt x="1447800" y="535939"/>
                </a:lnTo>
                <a:lnTo>
                  <a:pt x="1439374" y="577655"/>
                </a:lnTo>
                <a:lnTo>
                  <a:pt x="1416399" y="611727"/>
                </a:lnTo>
                <a:lnTo>
                  <a:pt x="1382327" y="634702"/>
                </a:lnTo>
                <a:lnTo>
                  <a:pt x="1340612" y="643127"/>
                </a:lnTo>
                <a:lnTo>
                  <a:pt x="107187" y="643127"/>
                </a:lnTo>
                <a:lnTo>
                  <a:pt x="65467" y="634702"/>
                </a:lnTo>
                <a:lnTo>
                  <a:pt x="31395" y="611727"/>
                </a:lnTo>
                <a:lnTo>
                  <a:pt x="8423" y="577655"/>
                </a:lnTo>
                <a:lnTo>
                  <a:pt x="0" y="535939"/>
                </a:lnTo>
                <a:lnTo>
                  <a:pt x="0" y="107187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22069" y="3117850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vB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1361" y="4194809"/>
            <a:ext cx="1447800" cy="734695"/>
          </a:xfrm>
          <a:custGeom>
            <a:avLst/>
            <a:gdLst/>
            <a:ahLst/>
            <a:cxnLst/>
            <a:rect l="l" t="t" r="r" b="b"/>
            <a:pathLst>
              <a:path w="1447800" h="734695">
                <a:moveTo>
                  <a:pt x="1325371" y="0"/>
                </a:moveTo>
                <a:lnTo>
                  <a:pt x="122428" y="0"/>
                </a:lnTo>
                <a:lnTo>
                  <a:pt x="74773" y="9628"/>
                </a:lnTo>
                <a:lnTo>
                  <a:pt x="35858" y="35877"/>
                </a:lnTo>
                <a:lnTo>
                  <a:pt x="9621" y="74795"/>
                </a:lnTo>
                <a:lnTo>
                  <a:pt x="0" y="122427"/>
                </a:lnTo>
                <a:lnTo>
                  <a:pt x="0" y="612139"/>
                </a:lnTo>
                <a:lnTo>
                  <a:pt x="9621" y="659772"/>
                </a:lnTo>
                <a:lnTo>
                  <a:pt x="35858" y="698690"/>
                </a:lnTo>
                <a:lnTo>
                  <a:pt x="74773" y="724939"/>
                </a:lnTo>
                <a:lnTo>
                  <a:pt x="122428" y="734567"/>
                </a:lnTo>
                <a:lnTo>
                  <a:pt x="1325371" y="734567"/>
                </a:lnTo>
                <a:lnTo>
                  <a:pt x="1373004" y="724939"/>
                </a:lnTo>
                <a:lnTo>
                  <a:pt x="1411922" y="698690"/>
                </a:lnTo>
                <a:lnTo>
                  <a:pt x="1438171" y="659772"/>
                </a:lnTo>
                <a:lnTo>
                  <a:pt x="1447800" y="612139"/>
                </a:lnTo>
                <a:lnTo>
                  <a:pt x="1447800" y="122427"/>
                </a:lnTo>
                <a:lnTo>
                  <a:pt x="1438171" y="74795"/>
                </a:lnTo>
                <a:lnTo>
                  <a:pt x="1411922" y="35877"/>
                </a:lnTo>
                <a:lnTo>
                  <a:pt x="1373004" y="9628"/>
                </a:lnTo>
                <a:lnTo>
                  <a:pt x="1325371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1361" y="4194809"/>
            <a:ext cx="1447800" cy="734695"/>
          </a:xfrm>
          <a:custGeom>
            <a:avLst/>
            <a:gdLst/>
            <a:ahLst/>
            <a:cxnLst/>
            <a:rect l="l" t="t" r="r" b="b"/>
            <a:pathLst>
              <a:path w="1447800" h="734695">
                <a:moveTo>
                  <a:pt x="0" y="122427"/>
                </a:moveTo>
                <a:lnTo>
                  <a:pt x="9621" y="74795"/>
                </a:lnTo>
                <a:lnTo>
                  <a:pt x="35858" y="35877"/>
                </a:lnTo>
                <a:lnTo>
                  <a:pt x="74773" y="9628"/>
                </a:lnTo>
                <a:lnTo>
                  <a:pt x="122428" y="0"/>
                </a:lnTo>
                <a:lnTo>
                  <a:pt x="1325371" y="0"/>
                </a:lnTo>
                <a:lnTo>
                  <a:pt x="1373004" y="9628"/>
                </a:lnTo>
                <a:lnTo>
                  <a:pt x="1411922" y="35877"/>
                </a:lnTo>
                <a:lnTo>
                  <a:pt x="1438171" y="74795"/>
                </a:lnTo>
                <a:lnTo>
                  <a:pt x="1447800" y="122427"/>
                </a:lnTo>
                <a:lnTo>
                  <a:pt x="1447800" y="612139"/>
                </a:lnTo>
                <a:lnTo>
                  <a:pt x="1438171" y="659772"/>
                </a:lnTo>
                <a:lnTo>
                  <a:pt x="1411922" y="698690"/>
                </a:lnTo>
                <a:lnTo>
                  <a:pt x="1373004" y="724939"/>
                </a:lnTo>
                <a:lnTo>
                  <a:pt x="1325371" y="734567"/>
                </a:lnTo>
                <a:lnTo>
                  <a:pt x="122428" y="734567"/>
                </a:lnTo>
                <a:lnTo>
                  <a:pt x="74773" y="724939"/>
                </a:lnTo>
                <a:lnTo>
                  <a:pt x="35858" y="698690"/>
                </a:lnTo>
                <a:lnTo>
                  <a:pt x="9621" y="659772"/>
                </a:lnTo>
                <a:lnTo>
                  <a:pt x="0" y="612139"/>
                </a:lnTo>
                <a:lnTo>
                  <a:pt x="0" y="122427"/>
                </a:lnTo>
                <a:close/>
              </a:path>
            </a:pathLst>
          </a:custGeom>
          <a:ln w="25907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40611" y="4406645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68061" y="2978657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1344929" y="0"/>
                </a:moveTo>
                <a:lnTo>
                  <a:pt x="102870" y="0"/>
                </a:lnTo>
                <a:lnTo>
                  <a:pt x="62847" y="8090"/>
                </a:lnTo>
                <a:lnTo>
                  <a:pt x="30146" y="30146"/>
                </a:lnTo>
                <a:lnTo>
                  <a:pt x="8090" y="62847"/>
                </a:lnTo>
                <a:lnTo>
                  <a:pt x="0" y="102869"/>
                </a:lnTo>
                <a:lnTo>
                  <a:pt x="0" y="514350"/>
                </a:lnTo>
                <a:lnTo>
                  <a:pt x="8090" y="554372"/>
                </a:lnTo>
                <a:lnTo>
                  <a:pt x="30146" y="587073"/>
                </a:lnTo>
                <a:lnTo>
                  <a:pt x="62847" y="609129"/>
                </a:lnTo>
                <a:lnTo>
                  <a:pt x="102870" y="617219"/>
                </a:lnTo>
                <a:lnTo>
                  <a:pt x="1344929" y="617219"/>
                </a:lnTo>
                <a:lnTo>
                  <a:pt x="1384952" y="609129"/>
                </a:lnTo>
                <a:lnTo>
                  <a:pt x="1417653" y="587073"/>
                </a:lnTo>
                <a:lnTo>
                  <a:pt x="1439709" y="554372"/>
                </a:lnTo>
                <a:lnTo>
                  <a:pt x="1447799" y="514350"/>
                </a:lnTo>
                <a:lnTo>
                  <a:pt x="1447799" y="102869"/>
                </a:lnTo>
                <a:lnTo>
                  <a:pt x="1439709" y="62847"/>
                </a:lnTo>
                <a:lnTo>
                  <a:pt x="1417653" y="30146"/>
                </a:lnTo>
                <a:lnTo>
                  <a:pt x="1384952" y="8090"/>
                </a:lnTo>
                <a:lnTo>
                  <a:pt x="1344929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8061" y="2978657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0" y="102869"/>
                </a:moveTo>
                <a:lnTo>
                  <a:pt x="8090" y="62847"/>
                </a:lnTo>
                <a:lnTo>
                  <a:pt x="30146" y="30146"/>
                </a:lnTo>
                <a:lnTo>
                  <a:pt x="62847" y="8090"/>
                </a:lnTo>
                <a:lnTo>
                  <a:pt x="102870" y="0"/>
                </a:lnTo>
                <a:lnTo>
                  <a:pt x="1344929" y="0"/>
                </a:lnTo>
                <a:lnTo>
                  <a:pt x="1384952" y="8090"/>
                </a:lnTo>
                <a:lnTo>
                  <a:pt x="1417653" y="30146"/>
                </a:lnTo>
                <a:lnTo>
                  <a:pt x="1439709" y="62847"/>
                </a:lnTo>
                <a:lnTo>
                  <a:pt x="1447799" y="102869"/>
                </a:lnTo>
                <a:lnTo>
                  <a:pt x="1447799" y="514350"/>
                </a:lnTo>
                <a:lnTo>
                  <a:pt x="1439709" y="554372"/>
                </a:lnTo>
                <a:lnTo>
                  <a:pt x="1417653" y="587073"/>
                </a:lnTo>
                <a:lnTo>
                  <a:pt x="1384952" y="609129"/>
                </a:lnTo>
                <a:lnTo>
                  <a:pt x="1344929" y="617219"/>
                </a:lnTo>
                <a:lnTo>
                  <a:pt x="102870" y="617219"/>
                </a:lnTo>
                <a:lnTo>
                  <a:pt x="62847" y="609129"/>
                </a:lnTo>
                <a:lnTo>
                  <a:pt x="30146" y="587073"/>
                </a:lnTo>
                <a:lnTo>
                  <a:pt x="8090" y="554372"/>
                </a:lnTo>
                <a:lnTo>
                  <a:pt x="0" y="514350"/>
                </a:lnTo>
                <a:lnTo>
                  <a:pt x="0" y="102869"/>
                </a:lnTo>
                <a:close/>
              </a:path>
            </a:pathLst>
          </a:custGeom>
          <a:ln w="25907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28665" y="3130372"/>
            <a:ext cx="926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odu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91661" y="4357878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12954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295400" y="914400"/>
                </a:lnTo>
                <a:lnTo>
                  <a:pt x="1343582" y="906633"/>
                </a:lnTo>
                <a:lnTo>
                  <a:pt x="1385419" y="885005"/>
                </a:lnTo>
                <a:lnTo>
                  <a:pt x="1418405" y="852019"/>
                </a:lnTo>
                <a:lnTo>
                  <a:pt x="1440033" y="810182"/>
                </a:lnTo>
                <a:lnTo>
                  <a:pt x="1447800" y="762000"/>
                </a:lnTo>
                <a:lnTo>
                  <a:pt x="1447800" y="152400"/>
                </a:lnTo>
                <a:lnTo>
                  <a:pt x="1440033" y="104217"/>
                </a:lnTo>
                <a:lnTo>
                  <a:pt x="1418405" y="62380"/>
                </a:lnTo>
                <a:lnTo>
                  <a:pt x="1385419" y="29394"/>
                </a:lnTo>
                <a:lnTo>
                  <a:pt x="1343582" y="7766"/>
                </a:lnTo>
                <a:lnTo>
                  <a:pt x="12954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1661" y="4357878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295400" y="0"/>
                </a:lnTo>
                <a:lnTo>
                  <a:pt x="1343582" y="7766"/>
                </a:lnTo>
                <a:lnTo>
                  <a:pt x="1385419" y="29394"/>
                </a:lnTo>
                <a:lnTo>
                  <a:pt x="1418405" y="62380"/>
                </a:lnTo>
                <a:lnTo>
                  <a:pt x="1440033" y="104217"/>
                </a:lnTo>
                <a:lnTo>
                  <a:pt x="1447800" y="152400"/>
                </a:lnTo>
                <a:lnTo>
                  <a:pt x="1447800" y="762000"/>
                </a:lnTo>
                <a:lnTo>
                  <a:pt x="1440033" y="810182"/>
                </a:lnTo>
                <a:lnTo>
                  <a:pt x="1418405" y="852019"/>
                </a:lnTo>
                <a:lnTo>
                  <a:pt x="1385419" y="885005"/>
                </a:lnTo>
                <a:lnTo>
                  <a:pt x="1343582" y="906633"/>
                </a:lnTo>
                <a:lnTo>
                  <a:pt x="1295400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08908" y="4521454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68061" y="4357878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12954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295400" y="914400"/>
                </a:lnTo>
                <a:lnTo>
                  <a:pt x="1343582" y="906633"/>
                </a:lnTo>
                <a:lnTo>
                  <a:pt x="1385419" y="885005"/>
                </a:lnTo>
                <a:lnTo>
                  <a:pt x="1418405" y="852019"/>
                </a:lnTo>
                <a:lnTo>
                  <a:pt x="1440033" y="810182"/>
                </a:lnTo>
                <a:lnTo>
                  <a:pt x="1447799" y="762000"/>
                </a:lnTo>
                <a:lnTo>
                  <a:pt x="1447799" y="152400"/>
                </a:lnTo>
                <a:lnTo>
                  <a:pt x="1440033" y="104217"/>
                </a:lnTo>
                <a:lnTo>
                  <a:pt x="1418405" y="62380"/>
                </a:lnTo>
                <a:lnTo>
                  <a:pt x="1385419" y="29394"/>
                </a:lnTo>
                <a:lnTo>
                  <a:pt x="1343582" y="7766"/>
                </a:lnTo>
                <a:lnTo>
                  <a:pt x="12954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8061" y="4357878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295400" y="0"/>
                </a:lnTo>
                <a:lnTo>
                  <a:pt x="1343582" y="7766"/>
                </a:lnTo>
                <a:lnTo>
                  <a:pt x="1385419" y="29394"/>
                </a:lnTo>
                <a:lnTo>
                  <a:pt x="1418405" y="62380"/>
                </a:lnTo>
                <a:lnTo>
                  <a:pt x="1440033" y="104217"/>
                </a:lnTo>
                <a:lnTo>
                  <a:pt x="1447799" y="152400"/>
                </a:lnTo>
                <a:lnTo>
                  <a:pt x="1447799" y="762000"/>
                </a:lnTo>
                <a:lnTo>
                  <a:pt x="1440033" y="810182"/>
                </a:lnTo>
                <a:lnTo>
                  <a:pt x="1418405" y="852019"/>
                </a:lnTo>
                <a:lnTo>
                  <a:pt x="1385419" y="885005"/>
                </a:lnTo>
                <a:lnTo>
                  <a:pt x="1343582" y="906633"/>
                </a:lnTo>
                <a:lnTo>
                  <a:pt x="1295400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85561" y="4521454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  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30745" y="4357878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12954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295400" y="914400"/>
                </a:lnTo>
                <a:lnTo>
                  <a:pt x="1343582" y="906633"/>
                </a:lnTo>
                <a:lnTo>
                  <a:pt x="1385419" y="885005"/>
                </a:lnTo>
                <a:lnTo>
                  <a:pt x="1418405" y="852019"/>
                </a:lnTo>
                <a:lnTo>
                  <a:pt x="1440033" y="810182"/>
                </a:lnTo>
                <a:lnTo>
                  <a:pt x="1447800" y="762000"/>
                </a:lnTo>
                <a:lnTo>
                  <a:pt x="1447800" y="152400"/>
                </a:lnTo>
                <a:lnTo>
                  <a:pt x="1440033" y="104217"/>
                </a:lnTo>
                <a:lnTo>
                  <a:pt x="1418405" y="62380"/>
                </a:lnTo>
                <a:lnTo>
                  <a:pt x="1385419" y="29394"/>
                </a:lnTo>
                <a:lnTo>
                  <a:pt x="1343582" y="7766"/>
                </a:lnTo>
                <a:lnTo>
                  <a:pt x="12954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30745" y="4357878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1295400" y="0"/>
                </a:lnTo>
                <a:lnTo>
                  <a:pt x="1343582" y="7766"/>
                </a:lnTo>
                <a:lnTo>
                  <a:pt x="1385419" y="29394"/>
                </a:lnTo>
                <a:lnTo>
                  <a:pt x="1418405" y="62380"/>
                </a:lnTo>
                <a:lnTo>
                  <a:pt x="1440033" y="104217"/>
                </a:lnTo>
                <a:lnTo>
                  <a:pt x="1447800" y="152400"/>
                </a:lnTo>
                <a:lnTo>
                  <a:pt x="1447800" y="762000"/>
                </a:lnTo>
                <a:lnTo>
                  <a:pt x="1440033" y="810182"/>
                </a:lnTo>
                <a:lnTo>
                  <a:pt x="1418405" y="852019"/>
                </a:lnTo>
                <a:lnTo>
                  <a:pt x="1385419" y="885005"/>
                </a:lnTo>
                <a:lnTo>
                  <a:pt x="1343582" y="906633"/>
                </a:lnTo>
                <a:lnTo>
                  <a:pt x="1295400" y="914400"/>
                </a:lnTo>
                <a:lnTo>
                  <a:pt x="152400" y="914400"/>
                </a:lnTo>
                <a:lnTo>
                  <a:pt x="104217" y="906633"/>
                </a:lnTo>
                <a:lnTo>
                  <a:pt x="62380" y="885005"/>
                </a:lnTo>
                <a:lnTo>
                  <a:pt x="29394" y="852019"/>
                </a:lnTo>
                <a:lnTo>
                  <a:pt x="7766" y="81018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48245" y="4521454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Detail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15261" y="2277110"/>
            <a:ext cx="3050540" cy="696595"/>
          </a:xfrm>
          <a:custGeom>
            <a:avLst/>
            <a:gdLst/>
            <a:ahLst/>
            <a:cxnLst/>
            <a:rect l="l" t="t" r="r" b="b"/>
            <a:pathLst>
              <a:path w="3050540" h="696594">
                <a:moveTo>
                  <a:pt x="66293" y="622045"/>
                </a:moveTo>
                <a:lnTo>
                  <a:pt x="0" y="675513"/>
                </a:lnTo>
                <a:lnTo>
                  <a:pt x="82550" y="696467"/>
                </a:lnTo>
                <a:lnTo>
                  <a:pt x="77140" y="671702"/>
                </a:lnTo>
                <a:lnTo>
                  <a:pt x="64135" y="671702"/>
                </a:lnTo>
                <a:lnTo>
                  <a:pt x="59943" y="652272"/>
                </a:lnTo>
                <a:lnTo>
                  <a:pt x="72306" y="649571"/>
                </a:lnTo>
                <a:lnTo>
                  <a:pt x="66293" y="622045"/>
                </a:lnTo>
                <a:close/>
              </a:path>
              <a:path w="3050540" h="696594">
                <a:moveTo>
                  <a:pt x="72306" y="649571"/>
                </a:moveTo>
                <a:lnTo>
                  <a:pt x="59943" y="652272"/>
                </a:lnTo>
                <a:lnTo>
                  <a:pt x="64135" y="671702"/>
                </a:lnTo>
                <a:lnTo>
                  <a:pt x="76548" y="668990"/>
                </a:lnTo>
                <a:lnTo>
                  <a:pt x="72306" y="649571"/>
                </a:lnTo>
                <a:close/>
              </a:path>
              <a:path w="3050540" h="696594">
                <a:moveTo>
                  <a:pt x="76548" y="668990"/>
                </a:moveTo>
                <a:lnTo>
                  <a:pt x="64135" y="671702"/>
                </a:lnTo>
                <a:lnTo>
                  <a:pt x="77140" y="671702"/>
                </a:lnTo>
                <a:lnTo>
                  <a:pt x="76548" y="668990"/>
                </a:lnTo>
                <a:close/>
              </a:path>
              <a:path w="3050540" h="696594">
                <a:moveTo>
                  <a:pt x="3045841" y="0"/>
                </a:moveTo>
                <a:lnTo>
                  <a:pt x="72306" y="649571"/>
                </a:lnTo>
                <a:lnTo>
                  <a:pt x="76548" y="668990"/>
                </a:lnTo>
                <a:lnTo>
                  <a:pt x="3050159" y="19303"/>
                </a:lnTo>
                <a:lnTo>
                  <a:pt x="3045841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65041" y="2278507"/>
            <a:ext cx="1003300" cy="674370"/>
          </a:xfrm>
          <a:custGeom>
            <a:avLst/>
            <a:gdLst/>
            <a:ahLst/>
            <a:cxnLst/>
            <a:rect l="l" t="t" r="r" b="b"/>
            <a:pathLst>
              <a:path w="1003300" h="674369">
                <a:moveTo>
                  <a:pt x="42163" y="600201"/>
                </a:moveTo>
                <a:lnTo>
                  <a:pt x="0" y="674115"/>
                </a:lnTo>
                <a:lnTo>
                  <a:pt x="84582" y="663575"/>
                </a:lnTo>
                <a:lnTo>
                  <a:pt x="73531" y="647064"/>
                </a:lnTo>
                <a:lnTo>
                  <a:pt x="58293" y="647064"/>
                </a:lnTo>
                <a:lnTo>
                  <a:pt x="47371" y="630681"/>
                </a:lnTo>
                <a:lnTo>
                  <a:pt x="57872" y="623670"/>
                </a:lnTo>
                <a:lnTo>
                  <a:pt x="42163" y="600201"/>
                </a:lnTo>
                <a:close/>
              </a:path>
              <a:path w="1003300" h="674369">
                <a:moveTo>
                  <a:pt x="57872" y="623670"/>
                </a:moveTo>
                <a:lnTo>
                  <a:pt x="47371" y="630681"/>
                </a:lnTo>
                <a:lnTo>
                  <a:pt x="58293" y="647064"/>
                </a:lnTo>
                <a:lnTo>
                  <a:pt x="68825" y="640035"/>
                </a:lnTo>
                <a:lnTo>
                  <a:pt x="57872" y="623670"/>
                </a:lnTo>
                <a:close/>
              </a:path>
              <a:path w="1003300" h="674369">
                <a:moveTo>
                  <a:pt x="68825" y="640035"/>
                </a:moveTo>
                <a:lnTo>
                  <a:pt x="58293" y="647064"/>
                </a:lnTo>
                <a:lnTo>
                  <a:pt x="73531" y="647064"/>
                </a:lnTo>
                <a:lnTo>
                  <a:pt x="68825" y="640035"/>
                </a:lnTo>
                <a:close/>
              </a:path>
              <a:path w="1003300" h="674369">
                <a:moveTo>
                  <a:pt x="991997" y="0"/>
                </a:moveTo>
                <a:lnTo>
                  <a:pt x="57872" y="623670"/>
                </a:lnTo>
                <a:lnTo>
                  <a:pt x="68825" y="640035"/>
                </a:lnTo>
                <a:lnTo>
                  <a:pt x="1003046" y="16509"/>
                </a:lnTo>
                <a:lnTo>
                  <a:pt x="99199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7673" y="2278507"/>
            <a:ext cx="1034415" cy="700405"/>
          </a:xfrm>
          <a:custGeom>
            <a:avLst/>
            <a:gdLst/>
            <a:ahLst/>
            <a:cxnLst/>
            <a:rect l="l" t="t" r="r" b="b"/>
            <a:pathLst>
              <a:path w="1034414" h="700405">
                <a:moveTo>
                  <a:pt x="965608" y="665777"/>
                </a:moveTo>
                <a:lnTo>
                  <a:pt x="949833" y="689228"/>
                </a:lnTo>
                <a:lnTo>
                  <a:pt x="1034288" y="700151"/>
                </a:lnTo>
                <a:lnTo>
                  <a:pt x="1018858" y="672845"/>
                </a:lnTo>
                <a:lnTo>
                  <a:pt x="976122" y="672845"/>
                </a:lnTo>
                <a:lnTo>
                  <a:pt x="965608" y="665777"/>
                </a:lnTo>
                <a:close/>
              </a:path>
              <a:path w="1034414" h="700405">
                <a:moveTo>
                  <a:pt x="976639" y="649379"/>
                </a:moveTo>
                <a:lnTo>
                  <a:pt x="965608" y="665777"/>
                </a:lnTo>
                <a:lnTo>
                  <a:pt x="976122" y="672845"/>
                </a:lnTo>
                <a:lnTo>
                  <a:pt x="987171" y="656463"/>
                </a:lnTo>
                <a:lnTo>
                  <a:pt x="976639" y="649379"/>
                </a:lnTo>
                <a:close/>
              </a:path>
              <a:path w="1034414" h="700405">
                <a:moveTo>
                  <a:pt x="992377" y="625982"/>
                </a:moveTo>
                <a:lnTo>
                  <a:pt x="976639" y="649379"/>
                </a:lnTo>
                <a:lnTo>
                  <a:pt x="987171" y="656463"/>
                </a:lnTo>
                <a:lnTo>
                  <a:pt x="976122" y="672845"/>
                </a:lnTo>
                <a:lnTo>
                  <a:pt x="1018858" y="672845"/>
                </a:lnTo>
                <a:lnTo>
                  <a:pt x="992377" y="625982"/>
                </a:lnTo>
                <a:close/>
              </a:path>
              <a:path w="1034414" h="700405">
                <a:moveTo>
                  <a:pt x="11175" y="0"/>
                </a:moveTo>
                <a:lnTo>
                  <a:pt x="0" y="16509"/>
                </a:lnTo>
                <a:lnTo>
                  <a:pt x="965608" y="665777"/>
                </a:lnTo>
                <a:lnTo>
                  <a:pt x="976639" y="649379"/>
                </a:lnTo>
                <a:lnTo>
                  <a:pt x="11175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7161" y="3595878"/>
            <a:ext cx="76200" cy="600075"/>
          </a:xfrm>
          <a:custGeom>
            <a:avLst/>
            <a:gdLst/>
            <a:ahLst/>
            <a:cxnLst/>
            <a:rect l="l" t="t" r="r" b="b"/>
            <a:pathLst>
              <a:path w="76200" h="600075">
                <a:moveTo>
                  <a:pt x="28193" y="523875"/>
                </a:moveTo>
                <a:lnTo>
                  <a:pt x="0" y="523875"/>
                </a:lnTo>
                <a:lnTo>
                  <a:pt x="38100" y="600075"/>
                </a:lnTo>
                <a:lnTo>
                  <a:pt x="69850" y="536575"/>
                </a:lnTo>
                <a:lnTo>
                  <a:pt x="28193" y="536575"/>
                </a:lnTo>
                <a:lnTo>
                  <a:pt x="28193" y="523875"/>
                </a:lnTo>
                <a:close/>
              </a:path>
              <a:path w="76200" h="600075">
                <a:moveTo>
                  <a:pt x="48006" y="0"/>
                </a:moveTo>
                <a:lnTo>
                  <a:pt x="28193" y="0"/>
                </a:lnTo>
                <a:lnTo>
                  <a:pt x="28193" y="536575"/>
                </a:lnTo>
                <a:lnTo>
                  <a:pt x="48006" y="536575"/>
                </a:lnTo>
                <a:lnTo>
                  <a:pt x="48006" y="0"/>
                </a:lnTo>
                <a:close/>
              </a:path>
              <a:path w="76200" h="600075">
                <a:moveTo>
                  <a:pt x="76200" y="523875"/>
                </a:moveTo>
                <a:lnTo>
                  <a:pt x="48006" y="523875"/>
                </a:lnTo>
                <a:lnTo>
                  <a:pt x="48006" y="536575"/>
                </a:lnTo>
                <a:lnTo>
                  <a:pt x="69850" y="536575"/>
                </a:lnTo>
                <a:lnTo>
                  <a:pt x="76200" y="523875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15561" y="3586860"/>
            <a:ext cx="1680845" cy="774700"/>
          </a:xfrm>
          <a:custGeom>
            <a:avLst/>
            <a:gdLst/>
            <a:ahLst/>
            <a:cxnLst/>
            <a:rect l="l" t="t" r="r" b="b"/>
            <a:pathLst>
              <a:path w="1680845" h="774700">
                <a:moveTo>
                  <a:pt x="53593" y="704850"/>
                </a:moveTo>
                <a:lnTo>
                  <a:pt x="0" y="771016"/>
                </a:lnTo>
                <a:lnTo>
                  <a:pt x="85089" y="774191"/>
                </a:lnTo>
                <a:lnTo>
                  <a:pt x="75802" y="753744"/>
                </a:lnTo>
                <a:lnTo>
                  <a:pt x="61849" y="753744"/>
                </a:lnTo>
                <a:lnTo>
                  <a:pt x="53721" y="735711"/>
                </a:lnTo>
                <a:lnTo>
                  <a:pt x="65234" y="730477"/>
                </a:lnTo>
                <a:lnTo>
                  <a:pt x="53593" y="704850"/>
                </a:lnTo>
                <a:close/>
              </a:path>
              <a:path w="1680845" h="774700">
                <a:moveTo>
                  <a:pt x="65234" y="730477"/>
                </a:moveTo>
                <a:lnTo>
                  <a:pt x="53721" y="735711"/>
                </a:lnTo>
                <a:lnTo>
                  <a:pt x="61849" y="753744"/>
                </a:lnTo>
                <a:lnTo>
                  <a:pt x="73414" y="748487"/>
                </a:lnTo>
                <a:lnTo>
                  <a:pt x="65234" y="730477"/>
                </a:lnTo>
                <a:close/>
              </a:path>
              <a:path w="1680845" h="774700">
                <a:moveTo>
                  <a:pt x="73414" y="748487"/>
                </a:moveTo>
                <a:lnTo>
                  <a:pt x="61849" y="753744"/>
                </a:lnTo>
                <a:lnTo>
                  <a:pt x="75802" y="753744"/>
                </a:lnTo>
                <a:lnTo>
                  <a:pt x="73414" y="748487"/>
                </a:lnTo>
                <a:close/>
              </a:path>
              <a:path w="1680845" h="774700">
                <a:moveTo>
                  <a:pt x="1672336" y="0"/>
                </a:moveTo>
                <a:lnTo>
                  <a:pt x="65234" y="730477"/>
                </a:lnTo>
                <a:lnTo>
                  <a:pt x="73414" y="748487"/>
                </a:lnTo>
                <a:lnTo>
                  <a:pt x="1680464" y="18034"/>
                </a:lnTo>
                <a:lnTo>
                  <a:pt x="1672336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53861" y="3595878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28193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28193" y="698500"/>
                </a:lnTo>
                <a:lnTo>
                  <a:pt x="28193" y="685800"/>
                </a:lnTo>
                <a:close/>
              </a:path>
              <a:path w="76200" h="762000">
                <a:moveTo>
                  <a:pt x="48005" y="0"/>
                </a:moveTo>
                <a:lnTo>
                  <a:pt x="28193" y="0"/>
                </a:lnTo>
                <a:lnTo>
                  <a:pt x="28193" y="698500"/>
                </a:lnTo>
                <a:lnTo>
                  <a:pt x="48005" y="698500"/>
                </a:lnTo>
                <a:lnTo>
                  <a:pt x="48005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8005" y="685800"/>
                </a:lnTo>
                <a:lnTo>
                  <a:pt x="48005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7771" y="3586860"/>
            <a:ext cx="1666875" cy="774065"/>
          </a:xfrm>
          <a:custGeom>
            <a:avLst/>
            <a:gdLst/>
            <a:ahLst/>
            <a:cxnLst/>
            <a:rect l="l" t="t" r="r" b="b"/>
            <a:pathLst>
              <a:path w="1666875" h="774064">
                <a:moveTo>
                  <a:pt x="1593274" y="748290"/>
                </a:moveTo>
                <a:lnTo>
                  <a:pt x="1581530" y="773938"/>
                </a:lnTo>
                <a:lnTo>
                  <a:pt x="1666748" y="771016"/>
                </a:lnTo>
                <a:lnTo>
                  <a:pt x="1652742" y="753618"/>
                </a:lnTo>
                <a:lnTo>
                  <a:pt x="1604899" y="753618"/>
                </a:lnTo>
                <a:lnTo>
                  <a:pt x="1593274" y="748290"/>
                </a:lnTo>
                <a:close/>
              </a:path>
              <a:path w="1666875" h="774064">
                <a:moveTo>
                  <a:pt x="1601531" y="730256"/>
                </a:moveTo>
                <a:lnTo>
                  <a:pt x="1593274" y="748290"/>
                </a:lnTo>
                <a:lnTo>
                  <a:pt x="1604899" y="753618"/>
                </a:lnTo>
                <a:lnTo>
                  <a:pt x="1613153" y="735583"/>
                </a:lnTo>
                <a:lnTo>
                  <a:pt x="1601531" y="730256"/>
                </a:lnTo>
                <a:close/>
              </a:path>
              <a:path w="1666875" h="774064">
                <a:moveTo>
                  <a:pt x="1613280" y="704595"/>
                </a:moveTo>
                <a:lnTo>
                  <a:pt x="1601531" y="730256"/>
                </a:lnTo>
                <a:lnTo>
                  <a:pt x="1613153" y="735583"/>
                </a:lnTo>
                <a:lnTo>
                  <a:pt x="1604899" y="753618"/>
                </a:lnTo>
                <a:lnTo>
                  <a:pt x="1652742" y="753618"/>
                </a:lnTo>
                <a:lnTo>
                  <a:pt x="1613280" y="704595"/>
                </a:lnTo>
                <a:close/>
              </a:path>
              <a:path w="1666875" h="774064">
                <a:moveTo>
                  <a:pt x="8254" y="0"/>
                </a:moveTo>
                <a:lnTo>
                  <a:pt x="0" y="18034"/>
                </a:lnTo>
                <a:lnTo>
                  <a:pt x="1593274" y="748290"/>
                </a:lnTo>
                <a:lnTo>
                  <a:pt x="1601531" y="730256"/>
                </a:lnTo>
                <a:lnTo>
                  <a:pt x="8254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30745" y="5791961"/>
            <a:ext cx="1447800" cy="662940"/>
          </a:xfrm>
          <a:custGeom>
            <a:avLst/>
            <a:gdLst/>
            <a:ahLst/>
            <a:cxnLst/>
            <a:rect l="l" t="t" r="r" b="b"/>
            <a:pathLst>
              <a:path w="1447800" h="662939">
                <a:moveTo>
                  <a:pt x="1337309" y="0"/>
                </a:moveTo>
                <a:lnTo>
                  <a:pt x="110489" y="0"/>
                </a:lnTo>
                <a:lnTo>
                  <a:pt x="67508" y="8682"/>
                </a:lnTo>
                <a:lnTo>
                  <a:pt x="32385" y="32361"/>
                </a:lnTo>
                <a:lnTo>
                  <a:pt x="8691" y="67481"/>
                </a:lnTo>
                <a:lnTo>
                  <a:pt x="0" y="110490"/>
                </a:lnTo>
                <a:lnTo>
                  <a:pt x="0" y="552450"/>
                </a:lnTo>
                <a:lnTo>
                  <a:pt x="8691" y="595458"/>
                </a:lnTo>
                <a:lnTo>
                  <a:pt x="32384" y="630578"/>
                </a:lnTo>
                <a:lnTo>
                  <a:pt x="67508" y="654257"/>
                </a:lnTo>
                <a:lnTo>
                  <a:pt x="110489" y="662940"/>
                </a:lnTo>
                <a:lnTo>
                  <a:pt x="1337309" y="662940"/>
                </a:lnTo>
                <a:lnTo>
                  <a:pt x="1380291" y="654257"/>
                </a:lnTo>
                <a:lnTo>
                  <a:pt x="1415414" y="630578"/>
                </a:lnTo>
                <a:lnTo>
                  <a:pt x="1439108" y="595458"/>
                </a:lnTo>
                <a:lnTo>
                  <a:pt x="1447800" y="552450"/>
                </a:lnTo>
                <a:lnTo>
                  <a:pt x="1447800" y="110490"/>
                </a:lnTo>
                <a:lnTo>
                  <a:pt x="1439108" y="67481"/>
                </a:lnTo>
                <a:lnTo>
                  <a:pt x="1415415" y="32361"/>
                </a:lnTo>
                <a:lnTo>
                  <a:pt x="1380291" y="8682"/>
                </a:lnTo>
                <a:lnTo>
                  <a:pt x="1337309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30745" y="5791961"/>
            <a:ext cx="1447800" cy="662940"/>
          </a:xfrm>
          <a:custGeom>
            <a:avLst/>
            <a:gdLst/>
            <a:ahLst/>
            <a:cxnLst/>
            <a:rect l="l" t="t" r="r" b="b"/>
            <a:pathLst>
              <a:path w="1447800" h="662939">
                <a:moveTo>
                  <a:pt x="0" y="110490"/>
                </a:moveTo>
                <a:lnTo>
                  <a:pt x="8691" y="67481"/>
                </a:lnTo>
                <a:lnTo>
                  <a:pt x="32385" y="32361"/>
                </a:lnTo>
                <a:lnTo>
                  <a:pt x="67508" y="8682"/>
                </a:lnTo>
                <a:lnTo>
                  <a:pt x="110489" y="0"/>
                </a:lnTo>
                <a:lnTo>
                  <a:pt x="1337309" y="0"/>
                </a:lnTo>
                <a:lnTo>
                  <a:pt x="1380291" y="8682"/>
                </a:lnTo>
                <a:lnTo>
                  <a:pt x="1415415" y="32361"/>
                </a:lnTo>
                <a:lnTo>
                  <a:pt x="1439108" y="67481"/>
                </a:lnTo>
                <a:lnTo>
                  <a:pt x="1447800" y="110490"/>
                </a:lnTo>
                <a:lnTo>
                  <a:pt x="1447800" y="552450"/>
                </a:lnTo>
                <a:lnTo>
                  <a:pt x="1439108" y="595458"/>
                </a:lnTo>
                <a:lnTo>
                  <a:pt x="1415414" y="630578"/>
                </a:lnTo>
                <a:lnTo>
                  <a:pt x="1380291" y="654257"/>
                </a:lnTo>
                <a:lnTo>
                  <a:pt x="1337309" y="662940"/>
                </a:lnTo>
                <a:lnTo>
                  <a:pt x="110489" y="662940"/>
                </a:lnTo>
                <a:lnTo>
                  <a:pt x="67508" y="654257"/>
                </a:lnTo>
                <a:lnTo>
                  <a:pt x="32384" y="630578"/>
                </a:lnTo>
                <a:lnTo>
                  <a:pt x="8691" y="595458"/>
                </a:lnTo>
                <a:lnTo>
                  <a:pt x="0" y="552450"/>
                </a:lnTo>
                <a:lnTo>
                  <a:pt x="0" y="11049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13269" y="5967780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16545" y="5272278"/>
            <a:ext cx="76200" cy="520700"/>
          </a:xfrm>
          <a:custGeom>
            <a:avLst/>
            <a:gdLst/>
            <a:ahLst/>
            <a:cxnLst/>
            <a:rect l="l" t="t" r="r" b="b"/>
            <a:pathLst>
              <a:path w="76200" h="520700">
                <a:moveTo>
                  <a:pt x="28194" y="444207"/>
                </a:moveTo>
                <a:lnTo>
                  <a:pt x="0" y="444207"/>
                </a:lnTo>
                <a:lnTo>
                  <a:pt x="38100" y="520407"/>
                </a:lnTo>
                <a:lnTo>
                  <a:pt x="69850" y="456907"/>
                </a:lnTo>
                <a:lnTo>
                  <a:pt x="28194" y="456907"/>
                </a:lnTo>
                <a:lnTo>
                  <a:pt x="28194" y="444207"/>
                </a:lnTo>
                <a:close/>
              </a:path>
              <a:path w="76200" h="520700">
                <a:moveTo>
                  <a:pt x="48005" y="0"/>
                </a:moveTo>
                <a:lnTo>
                  <a:pt x="28194" y="0"/>
                </a:lnTo>
                <a:lnTo>
                  <a:pt x="28194" y="456907"/>
                </a:lnTo>
                <a:lnTo>
                  <a:pt x="48005" y="456907"/>
                </a:lnTo>
                <a:lnTo>
                  <a:pt x="48005" y="0"/>
                </a:lnTo>
                <a:close/>
              </a:path>
              <a:path w="76200" h="520700">
                <a:moveTo>
                  <a:pt x="76200" y="444207"/>
                </a:moveTo>
                <a:lnTo>
                  <a:pt x="48005" y="444207"/>
                </a:lnTo>
                <a:lnTo>
                  <a:pt x="48005" y="456907"/>
                </a:lnTo>
                <a:lnTo>
                  <a:pt x="69850" y="456907"/>
                </a:lnTo>
                <a:lnTo>
                  <a:pt x="76200" y="444207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9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894"/>
            <a:ext cx="7940040" cy="4737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Key feature of</a:t>
            </a:r>
            <a:r>
              <a:rPr sz="20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Encapsulate the template, data and the behavior of a</a:t>
            </a:r>
            <a:r>
              <a:rPr sz="2000" spc="-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view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8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Allows you to break a complex web page into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smaller,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manageable</a:t>
            </a:r>
            <a:r>
              <a:rPr sz="20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&amp;  reusable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parts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Plain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TypeScript</a:t>
            </a:r>
            <a:r>
              <a:rPr sz="20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Root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Holds our entire</a:t>
            </a:r>
            <a:r>
              <a:rPr sz="17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application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ts val="2035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Other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components are added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r>
              <a:rPr sz="17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ts val="2395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 Component has its</a:t>
            </a:r>
            <a:r>
              <a:rPr sz="2000" spc="-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own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25" dirty="0">
                <a:solidFill>
                  <a:srgbClr val="292934"/>
                </a:solidFill>
                <a:latin typeface="Arial"/>
                <a:cs typeface="Arial"/>
              </a:rPr>
              <a:t>Template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– 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sz="17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markup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Style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– CSS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styles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ts val="2035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Business logic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(data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and behavior) –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TypeScript</a:t>
            </a: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ts val="2395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Promotes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Reusability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Maintainability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Testability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9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894"/>
            <a:ext cx="7940040" cy="4737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Key feature of</a:t>
            </a:r>
            <a:r>
              <a:rPr sz="20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Encapsulate the template, data and the behavior of a</a:t>
            </a:r>
            <a:r>
              <a:rPr sz="2000" spc="-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view</a:t>
            </a:r>
            <a:endParaRPr sz="2000">
              <a:latin typeface="Arial"/>
              <a:cs typeface="Arial"/>
            </a:endParaRPr>
          </a:p>
          <a:p>
            <a:pPr marL="195580" marR="5080" indent="-182880">
              <a:lnSpc>
                <a:spcPct val="8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Allows you to break a complex web page into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smaller,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manageable</a:t>
            </a:r>
            <a:r>
              <a:rPr sz="20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&amp;  reusable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parts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Plain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TypeScript</a:t>
            </a:r>
            <a:r>
              <a:rPr sz="20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Root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Holds our entire</a:t>
            </a:r>
            <a:r>
              <a:rPr sz="17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application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ts val="2035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Other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components are added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r>
              <a:rPr sz="17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ts val="2395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 Component has its</a:t>
            </a:r>
            <a:r>
              <a:rPr sz="2000" spc="-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own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25" dirty="0">
                <a:solidFill>
                  <a:srgbClr val="292934"/>
                </a:solidFill>
                <a:latin typeface="Arial"/>
                <a:cs typeface="Arial"/>
              </a:rPr>
              <a:t>Template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– 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sz="17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markup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Style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– CSS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styles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ts val="2035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Business logic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(data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and behavior) –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TypeScript</a:t>
            </a: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ts val="2395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Promotes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Reusability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Maintainability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Testability</a:t>
            </a:r>
            <a:endParaRPr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98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398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Decorators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181861" y="3124961"/>
            <a:ext cx="6819900" cy="2743200"/>
          </a:xfrm>
          <a:custGeom>
            <a:avLst/>
            <a:gdLst/>
            <a:ahLst/>
            <a:cxnLst/>
            <a:rect l="l" t="t" r="r" b="b"/>
            <a:pathLst>
              <a:path w="6819900" h="2743200">
                <a:moveTo>
                  <a:pt x="6629908" y="0"/>
                </a:moveTo>
                <a:lnTo>
                  <a:pt x="189991" y="0"/>
                </a:lnTo>
                <a:lnTo>
                  <a:pt x="139489" y="6788"/>
                </a:lnTo>
                <a:lnTo>
                  <a:pt x="94106" y="25945"/>
                </a:lnTo>
                <a:lnTo>
                  <a:pt x="55652" y="55657"/>
                </a:lnTo>
                <a:lnTo>
                  <a:pt x="25942" y="94111"/>
                </a:lnTo>
                <a:lnTo>
                  <a:pt x="6787" y="139494"/>
                </a:lnTo>
                <a:lnTo>
                  <a:pt x="0" y="189991"/>
                </a:lnTo>
                <a:lnTo>
                  <a:pt x="0" y="2553169"/>
                </a:lnTo>
                <a:lnTo>
                  <a:pt x="6787" y="2603688"/>
                </a:lnTo>
                <a:lnTo>
                  <a:pt x="25942" y="2649082"/>
                </a:lnTo>
                <a:lnTo>
                  <a:pt x="55652" y="2687542"/>
                </a:lnTo>
                <a:lnTo>
                  <a:pt x="94106" y="2717255"/>
                </a:lnTo>
                <a:lnTo>
                  <a:pt x="139489" y="2736412"/>
                </a:lnTo>
                <a:lnTo>
                  <a:pt x="189991" y="2743200"/>
                </a:lnTo>
                <a:lnTo>
                  <a:pt x="6629908" y="2743200"/>
                </a:lnTo>
                <a:lnTo>
                  <a:pt x="6680405" y="2736412"/>
                </a:lnTo>
                <a:lnTo>
                  <a:pt x="6725788" y="2717255"/>
                </a:lnTo>
                <a:lnTo>
                  <a:pt x="6764242" y="2687542"/>
                </a:lnTo>
                <a:lnTo>
                  <a:pt x="6793954" y="2649082"/>
                </a:lnTo>
                <a:lnTo>
                  <a:pt x="6813111" y="2603688"/>
                </a:lnTo>
                <a:lnTo>
                  <a:pt x="6819900" y="2553169"/>
                </a:lnTo>
                <a:lnTo>
                  <a:pt x="6819900" y="189991"/>
                </a:lnTo>
                <a:lnTo>
                  <a:pt x="6813111" y="139494"/>
                </a:lnTo>
                <a:lnTo>
                  <a:pt x="6793954" y="94111"/>
                </a:lnTo>
                <a:lnTo>
                  <a:pt x="6764242" y="55657"/>
                </a:lnTo>
                <a:lnTo>
                  <a:pt x="6725788" y="25945"/>
                </a:lnTo>
                <a:lnTo>
                  <a:pt x="6680405" y="6788"/>
                </a:lnTo>
                <a:lnTo>
                  <a:pt x="6629908" y="0"/>
                </a:lnTo>
                <a:close/>
              </a:path>
            </a:pathLst>
          </a:custGeom>
          <a:solidFill>
            <a:srgbClr val="E9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861" y="3124961"/>
            <a:ext cx="6819900" cy="2743200"/>
          </a:xfrm>
          <a:custGeom>
            <a:avLst/>
            <a:gdLst/>
            <a:ahLst/>
            <a:cxnLst/>
            <a:rect l="l" t="t" r="r" b="b"/>
            <a:pathLst>
              <a:path w="6819900" h="2743200">
                <a:moveTo>
                  <a:pt x="0" y="189991"/>
                </a:moveTo>
                <a:lnTo>
                  <a:pt x="6787" y="139494"/>
                </a:lnTo>
                <a:lnTo>
                  <a:pt x="25942" y="94111"/>
                </a:lnTo>
                <a:lnTo>
                  <a:pt x="55652" y="55657"/>
                </a:lnTo>
                <a:lnTo>
                  <a:pt x="94106" y="25945"/>
                </a:lnTo>
                <a:lnTo>
                  <a:pt x="139489" y="6788"/>
                </a:lnTo>
                <a:lnTo>
                  <a:pt x="189991" y="0"/>
                </a:lnTo>
                <a:lnTo>
                  <a:pt x="6629908" y="0"/>
                </a:lnTo>
                <a:lnTo>
                  <a:pt x="6680405" y="6788"/>
                </a:lnTo>
                <a:lnTo>
                  <a:pt x="6725788" y="25945"/>
                </a:lnTo>
                <a:lnTo>
                  <a:pt x="6764242" y="55657"/>
                </a:lnTo>
                <a:lnTo>
                  <a:pt x="6793954" y="94111"/>
                </a:lnTo>
                <a:lnTo>
                  <a:pt x="6813111" y="139494"/>
                </a:lnTo>
                <a:lnTo>
                  <a:pt x="6819900" y="189991"/>
                </a:lnTo>
                <a:lnTo>
                  <a:pt x="6819900" y="2553169"/>
                </a:lnTo>
                <a:lnTo>
                  <a:pt x="6813111" y="2603688"/>
                </a:lnTo>
                <a:lnTo>
                  <a:pt x="6793954" y="2649082"/>
                </a:lnTo>
                <a:lnTo>
                  <a:pt x="6764242" y="2687542"/>
                </a:lnTo>
                <a:lnTo>
                  <a:pt x="6725788" y="2717255"/>
                </a:lnTo>
                <a:lnTo>
                  <a:pt x="6680405" y="2736412"/>
                </a:lnTo>
                <a:lnTo>
                  <a:pt x="6629908" y="2743200"/>
                </a:lnTo>
                <a:lnTo>
                  <a:pt x="189991" y="2743200"/>
                </a:lnTo>
                <a:lnTo>
                  <a:pt x="139489" y="2736412"/>
                </a:lnTo>
                <a:lnTo>
                  <a:pt x="94106" y="2717255"/>
                </a:lnTo>
                <a:lnTo>
                  <a:pt x="55652" y="2687542"/>
                </a:lnTo>
                <a:lnTo>
                  <a:pt x="25942" y="2649082"/>
                </a:lnTo>
                <a:lnTo>
                  <a:pt x="6787" y="2603688"/>
                </a:lnTo>
                <a:lnTo>
                  <a:pt x="0" y="2553169"/>
                </a:lnTo>
                <a:lnTo>
                  <a:pt x="0" y="189991"/>
                </a:lnTo>
                <a:close/>
              </a:path>
            </a:pathLst>
          </a:custGeom>
          <a:ln w="25908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25853"/>
            <a:ext cx="8049259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Extends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behavior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class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function without explicitly  modifying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Attaches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metadata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2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791845" marR="1517015">
              <a:lnSpc>
                <a:spcPct val="200000"/>
              </a:lnSpc>
              <a:spcBef>
                <a:spcPts val="905"/>
              </a:spcBef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import </a:t>
            </a:r>
            <a:r>
              <a:rPr sz="1800" dirty="0">
                <a:solidFill>
                  <a:srgbClr val="292934"/>
                </a:solidFill>
                <a:latin typeface="Courier New"/>
                <a:cs typeface="Courier New"/>
              </a:rPr>
              <a:t>{ </a:t>
            </a: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Component </a:t>
            </a:r>
            <a:r>
              <a:rPr sz="1800" dirty="0">
                <a:solidFill>
                  <a:srgbClr val="292934"/>
                </a:solidFill>
                <a:latin typeface="Courier New"/>
                <a:cs typeface="Courier New"/>
              </a:rPr>
              <a:t>} </a:t>
            </a: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from '@angular/core';  @Component({</a:t>
            </a:r>
            <a:endParaRPr sz="1800">
              <a:latin typeface="Courier New"/>
              <a:cs typeface="Courier New"/>
            </a:endParaRPr>
          </a:p>
          <a:p>
            <a:pPr marL="1339215" marR="1788795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selector: 'app-server',  templateUrl:</a:t>
            </a:r>
            <a:r>
              <a:rPr sz="1800" spc="-75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'server.component.html'</a:t>
            </a:r>
            <a:endParaRPr sz="18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export class ServerComponent</a:t>
            </a:r>
            <a:r>
              <a:rPr sz="1800" spc="15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92934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91845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70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Module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203197" y="3505961"/>
            <a:ext cx="6819900" cy="2743200"/>
          </a:xfrm>
          <a:custGeom>
            <a:avLst/>
            <a:gdLst/>
            <a:ahLst/>
            <a:cxnLst/>
            <a:rect l="l" t="t" r="r" b="b"/>
            <a:pathLst>
              <a:path w="6819900" h="2743200">
                <a:moveTo>
                  <a:pt x="6629908" y="0"/>
                </a:moveTo>
                <a:lnTo>
                  <a:pt x="189992" y="0"/>
                </a:lnTo>
                <a:lnTo>
                  <a:pt x="139494" y="6788"/>
                </a:lnTo>
                <a:lnTo>
                  <a:pt x="94111" y="25945"/>
                </a:lnTo>
                <a:lnTo>
                  <a:pt x="55657" y="55657"/>
                </a:lnTo>
                <a:lnTo>
                  <a:pt x="25945" y="94111"/>
                </a:lnTo>
                <a:lnTo>
                  <a:pt x="6788" y="139494"/>
                </a:lnTo>
                <a:lnTo>
                  <a:pt x="0" y="189992"/>
                </a:lnTo>
                <a:lnTo>
                  <a:pt x="0" y="2553169"/>
                </a:lnTo>
                <a:lnTo>
                  <a:pt x="6788" y="2603688"/>
                </a:lnTo>
                <a:lnTo>
                  <a:pt x="25945" y="2649082"/>
                </a:lnTo>
                <a:lnTo>
                  <a:pt x="55657" y="2687542"/>
                </a:lnTo>
                <a:lnTo>
                  <a:pt x="94111" y="2717255"/>
                </a:lnTo>
                <a:lnTo>
                  <a:pt x="139494" y="2736412"/>
                </a:lnTo>
                <a:lnTo>
                  <a:pt x="189992" y="2743200"/>
                </a:lnTo>
                <a:lnTo>
                  <a:pt x="6629908" y="2743200"/>
                </a:lnTo>
                <a:lnTo>
                  <a:pt x="6680405" y="2736412"/>
                </a:lnTo>
                <a:lnTo>
                  <a:pt x="6725788" y="2717255"/>
                </a:lnTo>
                <a:lnTo>
                  <a:pt x="6764242" y="2687542"/>
                </a:lnTo>
                <a:lnTo>
                  <a:pt x="6793954" y="2649082"/>
                </a:lnTo>
                <a:lnTo>
                  <a:pt x="6813111" y="2603688"/>
                </a:lnTo>
                <a:lnTo>
                  <a:pt x="6819900" y="2553169"/>
                </a:lnTo>
                <a:lnTo>
                  <a:pt x="6819900" y="189992"/>
                </a:lnTo>
                <a:lnTo>
                  <a:pt x="6813111" y="139494"/>
                </a:lnTo>
                <a:lnTo>
                  <a:pt x="6793954" y="94111"/>
                </a:lnTo>
                <a:lnTo>
                  <a:pt x="6764242" y="55657"/>
                </a:lnTo>
                <a:lnTo>
                  <a:pt x="6725788" y="25945"/>
                </a:lnTo>
                <a:lnTo>
                  <a:pt x="6680405" y="6788"/>
                </a:lnTo>
                <a:lnTo>
                  <a:pt x="6629908" y="0"/>
                </a:lnTo>
                <a:close/>
              </a:path>
            </a:pathLst>
          </a:custGeom>
          <a:solidFill>
            <a:srgbClr val="E9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3197" y="3505961"/>
            <a:ext cx="6819900" cy="2743200"/>
          </a:xfrm>
          <a:custGeom>
            <a:avLst/>
            <a:gdLst/>
            <a:ahLst/>
            <a:cxnLst/>
            <a:rect l="l" t="t" r="r" b="b"/>
            <a:pathLst>
              <a:path w="6819900" h="2743200">
                <a:moveTo>
                  <a:pt x="0" y="189992"/>
                </a:moveTo>
                <a:lnTo>
                  <a:pt x="6788" y="139494"/>
                </a:lnTo>
                <a:lnTo>
                  <a:pt x="25945" y="94111"/>
                </a:lnTo>
                <a:lnTo>
                  <a:pt x="55657" y="55657"/>
                </a:lnTo>
                <a:lnTo>
                  <a:pt x="94111" y="25945"/>
                </a:lnTo>
                <a:lnTo>
                  <a:pt x="139494" y="6788"/>
                </a:lnTo>
                <a:lnTo>
                  <a:pt x="189992" y="0"/>
                </a:lnTo>
                <a:lnTo>
                  <a:pt x="6629908" y="0"/>
                </a:lnTo>
                <a:lnTo>
                  <a:pt x="6680405" y="6788"/>
                </a:lnTo>
                <a:lnTo>
                  <a:pt x="6725788" y="25945"/>
                </a:lnTo>
                <a:lnTo>
                  <a:pt x="6764242" y="55657"/>
                </a:lnTo>
                <a:lnTo>
                  <a:pt x="6793954" y="94111"/>
                </a:lnTo>
                <a:lnTo>
                  <a:pt x="6813111" y="139494"/>
                </a:lnTo>
                <a:lnTo>
                  <a:pt x="6819900" y="189992"/>
                </a:lnTo>
                <a:lnTo>
                  <a:pt x="6819900" y="2553169"/>
                </a:lnTo>
                <a:lnTo>
                  <a:pt x="6813111" y="2603688"/>
                </a:lnTo>
                <a:lnTo>
                  <a:pt x="6793954" y="2649082"/>
                </a:lnTo>
                <a:lnTo>
                  <a:pt x="6764242" y="2687542"/>
                </a:lnTo>
                <a:lnTo>
                  <a:pt x="6725788" y="2717255"/>
                </a:lnTo>
                <a:lnTo>
                  <a:pt x="6680405" y="2736412"/>
                </a:lnTo>
                <a:lnTo>
                  <a:pt x="6629908" y="2743200"/>
                </a:lnTo>
                <a:lnTo>
                  <a:pt x="189992" y="2743200"/>
                </a:lnTo>
                <a:lnTo>
                  <a:pt x="139494" y="2736412"/>
                </a:lnTo>
                <a:lnTo>
                  <a:pt x="94111" y="2717255"/>
                </a:lnTo>
                <a:lnTo>
                  <a:pt x="55657" y="2687542"/>
                </a:lnTo>
                <a:lnTo>
                  <a:pt x="25945" y="2649082"/>
                </a:lnTo>
                <a:lnTo>
                  <a:pt x="6788" y="2603688"/>
                </a:lnTo>
                <a:lnTo>
                  <a:pt x="0" y="2553169"/>
                </a:lnTo>
                <a:lnTo>
                  <a:pt x="0" y="189992"/>
                </a:lnTo>
                <a:close/>
              </a:path>
            </a:pathLst>
          </a:custGeom>
          <a:ln w="25908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52320"/>
            <a:ext cx="7459980" cy="45097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Organizes an app into cohesive blocks of</a:t>
            </a:r>
            <a:r>
              <a:rPr sz="2400" spc="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functionality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class decorated with @NgModule</a:t>
            </a:r>
            <a:r>
              <a:rPr sz="2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metadata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Every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Angular app has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least one module class,</a:t>
            </a:r>
            <a:r>
              <a:rPr sz="24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2400" b="1" i="1" u="heavy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root</a:t>
            </a:r>
            <a:r>
              <a:rPr sz="2400" b="1" i="1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@NgModule({</a:t>
            </a:r>
            <a:endParaRPr sz="1800">
              <a:latin typeface="Courier New"/>
              <a:cs typeface="Courier New"/>
            </a:endParaRPr>
          </a:p>
          <a:p>
            <a:pPr marL="1223010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imports: [module1, module2,</a:t>
            </a:r>
            <a:r>
              <a:rPr sz="1800" spc="-50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...],</a:t>
            </a:r>
            <a:endParaRPr sz="1800">
              <a:latin typeface="Courier New"/>
              <a:cs typeface="Courier New"/>
            </a:endParaRPr>
          </a:p>
          <a:p>
            <a:pPr marL="1223010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declarations:</a:t>
            </a:r>
            <a:r>
              <a:rPr sz="1800" spc="-20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92934"/>
                </a:solidFill>
                <a:latin typeface="Courier New"/>
                <a:cs typeface="Courier New"/>
              </a:rPr>
              <a:t>[</a:t>
            </a:r>
            <a:endParaRPr sz="1800">
              <a:latin typeface="Courier New"/>
              <a:cs typeface="Courier New"/>
            </a:endParaRPr>
          </a:p>
          <a:p>
            <a:pPr marL="16332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component(s), directive(s), pipe(s),</a:t>
            </a:r>
            <a:r>
              <a:rPr sz="1800" spc="-55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23010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Courier New"/>
                <a:cs typeface="Courier New"/>
              </a:rPr>
              <a:t>],</a:t>
            </a:r>
            <a:endParaRPr sz="1800">
              <a:latin typeface="Courier New"/>
              <a:cs typeface="Courier New"/>
            </a:endParaRPr>
          </a:p>
          <a:p>
            <a:pPr marL="1223010" marR="1179195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providers: [service1, service2, ...],  bootstrap:</a:t>
            </a:r>
            <a:r>
              <a:rPr sz="1800" spc="-20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[AppComponent]</a:t>
            </a:r>
            <a:endParaRPr sz="18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</a:pPr>
            <a:r>
              <a:rPr sz="1800" dirty="0">
                <a:solidFill>
                  <a:srgbClr val="292934"/>
                </a:solidFill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</a:pPr>
            <a:r>
              <a:rPr sz="1800" spc="-10" dirty="0">
                <a:solidFill>
                  <a:srgbClr val="292934"/>
                </a:solidFill>
                <a:latin typeface="Courier New"/>
                <a:cs typeface="Courier New"/>
              </a:rPr>
              <a:t>export class AppModule{</a:t>
            </a:r>
            <a:r>
              <a:rPr sz="1800" spc="-15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92934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80721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05" dirty="0"/>
              <a:t>JS </a:t>
            </a:r>
            <a:r>
              <a:rPr spc="-105" dirty="0"/>
              <a:t>Module</a:t>
            </a:r>
            <a:r>
              <a:rPr spc="-5" dirty="0"/>
              <a:t>s</a:t>
            </a:r>
            <a:r>
              <a:rPr lang="en-IN" spc="-5" dirty="0"/>
              <a:t> VS Angular Modules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524000"/>
            <a:ext cx="7769860" cy="550599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b="1" spc="-5" dirty="0">
                <a:solidFill>
                  <a:srgbClr val="292934"/>
                </a:solidFill>
                <a:latin typeface="Arial"/>
                <a:cs typeface="Arial"/>
              </a:rPr>
              <a:t>JS Modules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JS Modules are declared and exported like below</a:t>
            </a:r>
          </a:p>
          <a:p>
            <a:pPr marL="652780" lvl="1" indent="-182880"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export class </a:t>
            </a:r>
            <a:r>
              <a:rPr lang="en-US" sz="2400" spc="-5" dirty="0" err="1">
                <a:solidFill>
                  <a:srgbClr val="292934"/>
                </a:solidFill>
                <a:latin typeface="Arial"/>
                <a:cs typeface="Arial"/>
              </a:rPr>
              <a:t>AppComponent</a:t>
            </a: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 { ... }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And when we need to use it we import it like below</a:t>
            </a:r>
          </a:p>
          <a:p>
            <a:pPr marL="652780" lvl="1" indent="-182880"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import { </a:t>
            </a:r>
            <a:r>
              <a:rPr lang="en-US" sz="2400" spc="-5" dirty="0" err="1">
                <a:solidFill>
                  <a:srgbClr val="292934"/>
                </a:solidFill>
                <a:latin typeface="Arial"/>
                <a:cs typeface="Arial"/>
              </a:rPr>
              <a:t>AppComponent</a:t>
            </a: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 } from './</a:t>
            </a:r>
            <a:r>
              <a:rPr lang="en-US" sz="2400" spc="-5" dirty="0" err="1">
                <a:solidFill>
                  <a:srgbClr val="292934"/>
                </a:solidFill>
                <a:latin typeface="Arial"/>
                <a:cs typeface="Arial"/>
              </a:rPr>
              <a:t>app.component</a:t>
            </a: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’;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b="1" spc="-5" dirty="0">
                <a:solidFill>
                  <a:srgbClr val="292934"/>
                </a:solidFill>
                <a:latin typeface="Arial"/>
                <a:cs typeface="Arial"/>
              </a:rPr>
              <a:t>Angular Modules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 err="1">
                <a:solidFill>
                  <a:srgbClr val="292934"/>
                </a:solidFill>
                <a:latin typeface="Arial"/>
                <a:cs typeface="Arial"/>
              </a:rPr>
              <a:t>NgModules</a:t>
            </a: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 are classes decorated with @</a:t>
            </a:r>
            <a:r>
              <a:rPr lang="en-US" sz="2400" spc="-5" dirty="0" err="1">
                <a:solidFill>
                  <a:srgbClr val="292934"/>
                </a:solidFill>
                <a:latin typeface="Arial"/>
                <a:cs typeface="Arial"/>
              </a:rPr>
              <a:t>NgModule</a:t>
            </a:r>
            <a:endParaRPr lang="en-US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The dependencies of angular modules are mentioned in the import array 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Unlike JS Modules all of these dependencies in import array are angular modules</a:t>
            </a:r>
          </a:p>
          <a:p>
            <a:pPr marL="652780" lvl="1" indent="-182880"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endParaRPr lang="en-US" sz="2400" spc="-5" dirty="0">
              <a:solidFill>
                <a:srgbClr val="29293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377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066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What </a:t>
            </a:r>
            <a:r>
              <a:rPr spc="-70" dirty="0"/>
              <a:t>are</a:t>
            </a:r>
            <a:r>
              <a:rPr spc="-370" dirty="0"/>
              <a:t> </a:t>
            </a:r>
            <a:r>
              <a:rPr spc="-95" dirty="0"/>
              <a:t>Frameworks?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4475480" cy="5036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Library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vs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Framework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Library</a:t>
            </a:r>
            <a:endParaRPr sz="20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0" dirty="0">
                <a:solidFill>
                  <a:srgbClr val="292934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code is in</a:t>
            </a:r>
            <a:r>
              <a:rPr sz="1800" spc="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charge</a:t>
            </a:r>
            <a:endParaRPr lang="en-IN" sz="18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lang="en-IN" spc="-5" dirty="0">
                <a:solidFill>
                  <a:srgbClr val="292934"/>
                </a:solidFill>
                <a:latin typeface="Arial"/>
                <a:cs typeface="Arial"/>
              </a:rPr>
              <a:t>Collection of functions</a:t>
            </a:r>
            <a:endParaRPr sz="18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Calls into the library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when</a:t>
            </a:r>
            <a:r>
              <a:rPr sz="18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necessary</a:t>
            </a:r>
            <a:endParaRPr lang="en-IN" sz="18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lang="en-IN" spc="-5" dirty="0">
                <a:solidFill>
                  <a:srgbClr val="292934"/>
                </a:solidFill>
                <a:latin typeface="Arial"/>
                <a:cs typeface="Arial"/>
              </a:rPr>
              <a:t>E.g. jQuery</a:t>
            </a:r>
            <a:endParaRPr sz="18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7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Framework</a:t>
            </a:r>
            <a:endParaRPr sz="20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Framework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sz="18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charge</a:t>
            </a:r>
            <a:endParaRPr sz="18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Calls into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code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when</a:t>
            </a:r>
            <a:r>
              <a:rPr sz="18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needed</a:t>
            </a:r>
            <a:endParaRPr lang="en-IN" sz="18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lang="en-IN" spc="-5" dirty="0">
                <a:solidFill>
                  <a:srgbClr val="292934"/>
                </a:solidFill>
                <a:latin typeface="Arial"/>
                <a:cs typeface="Arial"/>
              </a:rPr>
              <a:t>E.g. Angular, Ember</a:t>
            </a: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pc="-5" dirty="0">
                <a:solidFill>
                  <a:srgbClr val="292934"/>
                </a:solidFill>
                <a:latin typeface="Arial"/>
                <a:cs typeface="Arial"/>
              </a:rPr>
              <a:t>Inversion </a:t>
            </a:r>
            <a:r>
              <a:rPr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292934"/>
                </a:solidFill>
                <a:latin typeface="Arial"/>
                <a:cs typeface="Arial"/>
              </a:rPr>
              <a:t>Control</a:t>
            </a:r>
            <a:endParaRPr lang="en-IN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lang="en-IN" spc="-5" dirty="0">
                <a:solidFill>
                  <a:srgbClr val="292934"/>
                </a:solidFill>
                <a:latin typeface="Arial"/>
                <a:cs typeface="Arial"/>
              </a:rPr>
              <a:t>Provide everything you need to develop an application</a:t>
            </a: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lang="en-IN" spc="-5" dirty="0">
                <a:solidFill>
                  <a:srgbClr val="292934"/>
                </a:solidFill>
                <a:latin typeface="Arial"/>
                <a:cs typeface="Arial"/>
              </a:rPr>
              <a:t>Force you to follow standard  application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742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dirty="0"/>
              <a:t>Lifecycle Hooks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447800"/>
            <a:ext cx="8074660" cy="459292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b="1" dirty="0" err="1">
                <a:latin typeface="Courier New"/>
                <a:cs typeface="Courier New"/>
              </a:rPr>
              <a:t>ngOnChanges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652780" lvl="1" indent="-182880"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dirty="0">
                <a:latin typeface="Courier New"/>
                <a:cs typeface="Courier New"/>
              </a:rPr>
              <a:t>Called before </a:t>
            </a:r>
            <a:r>
              <a:rPr lang="en-US" dirty="0" err="1">
                <a:latin typeface="Courier New"/>
                <a:cs typeface="Courier New"/>
              </a:rPr>
              <a:t>ngOnInit</a:t>
            </a:r>
            <a:r>
              <a:rPr lang="en-US" dirty="0">
                <a:latin typeface="Courier New"/>
                <a:cs typeface="Courier New"/>
              </a:rPr>
              <a:t>() and whenever one or more data-bound input properties change.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b="1" dirty="0" err="1">
                <a:latin typeface="Courier New"/>
                <a:cs typeface="Courier New"/>
              </a:rPr>
              <a:t>ngOnInit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652780" lvl="1" indent="-182880"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dirty="0">
                <a:latin typeface="Courier New"/>
                <a:cs typeface="Courier New"/>
              </a:rPr>
              <a:t>Initialize the directive/component after Angular first displays the data-bound properties and sets the directive/component's input properties.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b="1" dirty="0" err="1">
                <a:latin typeface="Courier New"/>
                <a:cs typeface="Courier New"/>
              </a:rPr>
              <a:t>ngAfterViewInit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652780" lvl="1" indent="-182880"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dirty="0">
                <a:latin typeface="Courier New"/>
                <a:cs typeface="Courier New"/>
              </a:rPr>
              <a:t>Respond after Angular initializes the component's views and child views / the view that a directive is in.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b="1" dirty="0" err="1">
                <a:latin typeface="Courier New"/>
                <a:cs typeface="Courier New"/>
              </a:rPr>
              <a:t>ngOnDestroy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dirty="0">
                <a:latin typeface="Courier New"/>
                <a:cs typeface="Courier New"/>
              </a:rPr>
              <a:t>	</a:t>
            </a:r>
          </a:p>
          <a:p>
            <a:pPr marL="652780" lvl="1" indent="-182880"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dirty="0">
                <a:latin typeface="Courier New"/>
                <a:cs typeface="Courier New"/>
              </a:rPr>
              <a:t>Called Before Angular destroys the directive/component.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00304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87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714"/>
            <a:ext cx="6911975" cy="45986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Creating a new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Create a new file, for e.g.,</a:t>
            </a:r>
            <a:r>
              <a:rPr sz="19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products.component.ts</a:t>
            </a:r>
            <a:endParaRPr sz="19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Create a class –</a:t>
            </a:r>
            <a:r>
              <a:rPr sz="19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ProductsComponent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Understanding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Decorator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Add decorator -</a:t>
            </a:r>
            <a:r>
              <a:rPr sz="19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@Component()</a:t>
            </a:r>
            <a:endParaRPr sz="19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import { Component } from</a:t>
            </a:r>
            <a:r>
              <a:rPr sz="19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‘@angular/core’;</a:t>
            </a:r>
            <a:endParaRPr sz="19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Provide metadata within @Component</a:t>
            </a:r>
            <a:r>
              <a:rPr sz="1900" spc="1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decorator</a:t>
            </a:r>
            <a:endParaRPr sz="19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selector,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templateUrl</a:t>
            </a:r>
            <a:endParaRPr sz="17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Understanding</a:t>
            </a:r>
            <a:r>
              <a:rPr sz="22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AppModule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Register ProductsComponent 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within ‘declarations’</a:t>
            </a:r>
            <a:r>
              <a:rPr sz="1900" spc="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array</a:t>
            </a:r>
            <a:endParaRPr sz="19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Import ProductsComponent into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AppModule</a:t>
            </a:r>
            <a:endParaRPr sz="19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Using a component</a:t>
            </a:r>
            <a:endParaRPr sz="2200">
              <a:latin typeface="Arial"/>
              <a:cs typeface="Arial"/>
            </a:endParaRPr>
          </a:p>
          <a:p>
            <a:pPr marL="469900" marR="5080" lvl="1" indent="-182880">
              <a:lnSpc>
                <a:spcPts val="2050"/>
              </a:lnSpc>
              <a:spcBef>
                <a:spcPts val="50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Use the selector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&lt;app-products&gt;&lt;/app-products&gt;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within app  component</a:t>
            </a:r>
            <a:r>
              <a:rPr sz="19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template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87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4394835" cy="11976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Creating a component with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CLI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ng generate component</a:t>
            </a:r>
            <a:r>
              <a:rPr sz="20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products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ng g c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products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765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Component </a:t>
            </a:r>
            <a:r>
              <a:rPr spc="-145" dirty="0"/>
              <a:t>Templates </a:t>
            </a:r>
            <a:r>
              <a:rPr spc="-5" dirty="0"/>
              <a:t>&amp;</a:t>
            </a:r>
            <a:r>
              <a:rPr spc="-445" dirty="0"/>
              <a:t> </a:t>
            </a:r>
            <a:r>
              <a:rPr spc="-85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5547360" cy="23679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35" dirty="0">
                <a:solidFill>
                  <a:srgbClr val="292934"/>
                </a:solidFill>
                <a:latin typeface="Arial"/>
                <a:cs typeface="Arial"/>
              </a:rPr>
              <a:t>Templates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templateUrl property – external template</a:t>
            </a:r>
            <a:r>
              <a:rPr sz="2000" spc="-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template property – inline</a:t>
            </a:r>
            <a:r>
              <a:rPr sz="20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template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Styles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styleUrls property – external stylesheet</a:t>
            </a:r>
            <a:r>
              <a:rPr sz="20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file(s)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styles property – inline</a:t>
            </a:r>
            <a:r>
              <a:rPr sz="20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styles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95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Data</a:t>
            </a:r>
            <a:r>
              <a:rPr spc="-270" dirty="0"/>
              <a:t> </a:t>
            </a:r>
            <a:r>
              <a:rPr spc="-9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443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Communication between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TypeScript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code and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 HTML</a:t>
            </a:r>
            <a:r>
              <a:rPr sz="24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template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2" y="3124961"/>
            <a:ext cx="2133600" cy="2286000"/>
          </a:xfrm>
          <a:prstGeom prst="rect">
            <a:avLst/>
          </a:prstGeom>
          <a:solidFill>
            <a:srgbClr val="E9EBEB"/>
          </a:solidFill>
          <a:ln w="25908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222250" marR="214629">
              <a:lnSpc>
                <a:spcPct val="100000"/>
              </a:lnSpc>
            </a:pP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TypeScript</a:t>
            </a:r>
            <a:r>
              <a:rPr sz="18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Code  (Business</a:t>
            </a:r>
            <a:r>
              <a:rPr sz="18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Logic)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761" y="3117342"/>
            <a:ext cx="2133600" cy="2293620"/>
          </a:xfrm>
          <a:prstGeom prst="rect">
            <a:avLst/>
          </a:prstGeom>
          <a:solidFill>
            <a:srgbClr val="E9EBEB"/>
          </a:solidFill>
          <a:ln w="25907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678815" marR="595630" indent="-76200">
              <a:lnSpc>
                <a:spcPct val="100000"/>
              </a:lnSpc>
              <a:spcBef>
                <a:spcPts val="5"/>
              </a:spcBef>
            </a:pPr>
            <a:r>
              <a:rPr sz="1800" spc="-190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em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te  (HTML)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0161" y="3124961"/>
            <a:ext cx="3429000" cy="762000"/>
          </a:xfrm>
          <a:custGeom>
            <a:avLst/>
            <a:gdLst/>
            <a:ahLst/>
            <a:cxnLst/>
            <a:rect l="l" t="t" r="r" b="b"/>
            <a:pathLst>
              <a:path w="3429000" h="762000">
                <a:moveTo>
                  <a:pt x="3048000" y="0"/>
                </a:moveTo>
                <a:lnTo>
                  <a:pt x="3048000" y="190500"/>
                </a:lnTo>
                <a:lnTo>
                  <a:pt x="0" y="190500"/>
                </a:lnTo>
                <a:lnTo>
                  <a:pt x="0" y="571500"/>
                </a:lnTo>
                <a:lnTo>
                  <a:pt x="3048000" y="571500"/>
                </a:lnTo>
                <a:lnTo>
                  <a:pt x="3048000" y="762000"/>
                </a:lnTo>
                <a:lnTo>
                  <a:pt x="3429000" y="381000"/>
                </a:lnTo>
                <a:lnTo>
                  <a:pt x="3048000" y="0"/>
                </a:lnTo>
                <a:close/>
              </a:path>
            </a:pathLst>
          </a:custGeom>
          <a:solidFill>
            <a:srgbClr val="ECB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0161" y="3124961"/>
            <a:ext cx="3429000" cy="762000"/>
          </a:xfrm>
          <a:custGeom>
            <a:avLst/>
            <a:gdLst/>
            <a:ahLst/>
            <a:cxnLst/>
            <a:rect l="l" t="t" r="r" b="b"/>
            <a:pathLst>
              <a:path w="3429000" h="762000">
                <a:moveTo>
                  <a:pt x="0" y="190500"/>
                </a:moveTo>
                <a:lnTo>
                  <a:pt x="3048000" y="190500"/>
                </a:lnTo>
                <a:lnTo>
                  <a:pt x="3048000" y="0"/>
                </a:lnTo>
                <a:lnTo>
                  <a:pt x="3429000" y="381000"/>
                </a:lnTo>
                <a:lnTo>
                  <a:pt x="3048000" y="762000"/>
                </a:lnTo>
                <a:lnTo>
                  <a:pt x="3048000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9050" y="3349878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Output</a:t>
            </a:r>
            <a:r>
              <a:rPr sz="18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0161" y="4749546"/>
            <a:ext cx="3429000" cy="685800"/>
          </a:xfrm>
          <a:custGeom>
            <a:avLst/>
            <a:gdLst/>
            <a:ahLst/>
            <a:cxnLst/>
            <a:rect l="l" t="t" r="r" b="b"/>
            <a:pathLst>
              <a:path w="3429000" h="685800">
                <a:moveTo>
                  <a:pt x="342900" y="0"/>
                </a:moveTo>
                <a:lnTo>
                  <a:pt x="0" y="342899"/>
                </a:lnTo>
                <a:lnTo>
                  <a:pt x="342900" y="685799"/>
                </a:lnTo>
                <a:lnTo>
                  <a:pt x="342900" y="514349"/>
                </a:lnTo>
                <a:lnTo>
                  <a:pt x="3429000" y="514349"/>
                </a:lnTo>
                <a:lnTo>
                  <a:pt x="3429000" y="171449"/>
                </a:lnTo>
                <a:lnTo>
                  <a:pt x="342900" y="171449"/>
                </a:lnTo>
                <a:lnTo>
                  <a:pt x="342900" y="0"/>
                </a:lnTo>
                <a:close/>
              </a:path>
            </a:pathLst>
          </a:custGeom>
          <a:solidFill>
            <a:srgbClr val="ECB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0161" y="4749546"/>
            <a:ext cx="3429000" cy="685800"/>
          </a:xfrm>
          <a:custGeom>
            <a:avLst/>
            <a:gdLst/>
            <a:ahLst/>
            <a:cxnLst/>
            <a:rect l="l" t="t" r="r" b="b"/>
            <a:pathLst>
              <a:path w="3429000" h="685800">
                <a:moveTo>
                  <a:pt x="0" y="342899"/>
                </a:moveTo>
                <a:lnTo>
                  <a:pt x="342900" y="0"/>
                </a:lnTo>
                <a:lnTo>
                  <a:pt x="342900" y="171449"/>
                </a:lnTo>
                <a:lnTo>
                  <a:pt x="3429000" y="171449"/>
                </a:lnTo>
                <a:lnTo>
                  <a:pt x="3429000" y="514349"/>
                </a:lnTo>
                <a:lnTo>
                  <a:pt x="342900" y="514349"/>
                </a:lnTo>
                <a:lnTo>
                  <a:pt x="342900" y="685799"/>
                </a:lnTo>
                <a:lnTo>
                  <a:pt x="0" y="342899"/>
                </a:lnTo>
                <a:close/>
              </a:path>
            </a:pathLst>
          </a:custGeom>
          <a:ln w="25908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99103" y="4936617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User</a:t>
            </a:r>
            <a:r>
              <a:rPr sz="18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0345" y="3913377"/>
            <a:ext cx="35496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92934"/>
                </a:solidFill>
                <a:latin typeface="Arial"/>
                <a:cs typeface="Arial"/>
              </a:rPr>
              <a:t>String </a:t>
            </a:r>
            <a:r>
              <a:rPr sz="1400" b="1" spc="-5" dirty="0">
                <a:solidFill>
                  <a:srgbClr val="292934"/>
                </a:solidFill>
                <a:latin typeface="Arial"/>
                <a:cs typeface="Arial"/>
              </a:rPr>
              <a:t>Interpolation: </a:t>
            </a:r>
            <a:r>
              <a:rPr sz="1400" spc="-5" dirty="0">
                <a:solidFill>
                  <a:srgbClr val="292934"/>
                </a:solidFill>
                <a:latin typeface="Courier New"/>
                <a:cs typeface="Courier New"/>
              </a:rPr>
              <a:t>{{ value</a:t>
            </a:r>
            <a:r>
              <a:rPr sz="1400" spc="-40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Courier New"/>
                <a:cs typeface="Courier New"/>
              </a:rPr>
              <a:t>}}</a:t>
            </a:r>
            <a:endParaRPr sz="1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92934"/>
                </a:solidFill>
                <a:latin typeface="Arial"/>
                <a:cs typeface="Arial"/>
              </a:rPr>
              <a:t>Property Binding:</a:t>
            </a:r>
            <a:r>
              <a:rPr sz="1400" b="1" spc="3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Courier New"/>
                <a:cs typeface="Courier New"/>
              </a:rPr>
              <a:t>[property]=“value”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7360" y="5580075"/>
            <a:ext cx="3979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92934"/>
                </a:solidFill>
                <a:latin typeface="Arial"/>
                <a:cs typeface="Arial"/>
              </a:rPr>
              <a:t>Event Binding:</a:t>
            </a:r>
            <a:r>
              <a:rPr sz="1400" b="1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Courier New"/>
                <a:cs typeface="Courier New"/>
              </a:rPr>
              <a:t>(event)=“handler”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solidFill>
                  <a:srgbClr val="292934"/>
                </a:solidFill>
                <a:latin typeface="Arial"/>
                <a:cs typeface="Arial"/>
              </a:rPr>
              <a:t>Two-way </a:t>
            </a:r>
            <a:r>
              <a:rPr sz="1400" b="1" spc="-5" dirty="0">
                <a:solidFill>
                  <a:srgbClr val="292934"/>
                </a:solidFill>
                <a:latin typeface="Arial"/>
                <a:cs typeface="Arial"/>
              </a:rPr>
              <a:t>Binding:</a:t>
            </a:r>
            <a:r>
              <a:rPr sz="1400" b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Courier New"/>
                <a:cs typeface="Courier New"/>
              </a:rPr>
              <a:t>[(ngModel)]=“property”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95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Data</a:t>
            </a:r>
            <a:r>
              <a:rPr spc="-270" dirty="0"/>
              <a:t> </a:t>
            </a:r>
            <a:r>
              <a:rPr spc="-9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7682865" cy="42824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String Interpolation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{{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}}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Property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Binding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[]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Event Binding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9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$event – Passing event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Two-way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Binding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[(ngModel)]</a:t>
            </a:r>
            <a:endParaRPr sz="2000">
              <a:latin typeface="Arial"/>
              <a:cs typeface="Arial"/>
            </a:endParaRPr>
          </a:p>
          <a:p>
            <a:pPr marL="469900" marR="508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Note: FormsModule should be imported in AppModule</a:t>
            </a:r>
            <a:r>
              <a:rPr sz="2000" spc="-2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(imports[]  array) to use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ngModel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44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932420" cy="47650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Instructions in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DOM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Components are directives with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template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be built-in or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custom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Built-in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directives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Structural</a:t>
            </a:r>
            <a:r>
              <a:rPr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directives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Have a leading</a:t>
            </a:r>
            <a:r>
              <a:rPr sz="18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Alter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layout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by adding, removing, and replacing elements in</a:t>
            </a:r>
            <a:r>
              <a:rPr sz="1800" spc="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DOM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E.g.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*ngIf,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*ngFor</a:t>
            </a:r>
            <a:endParaRPr sz="18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7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directives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Look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like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normal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sz="18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1800">
              <a:latin typeface="Arial"/>
              <a:cs typeface="Arial"/>
            </a:endParaRPr>
          </a:p>
          <a:p>
            <a:pPr marL="744220" marR="5080" lvl="2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Modifies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behavior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an existing element by setting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display value  property and responding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change</a:t>
            </a:r>
            <a:r>
              <a:rPr sz="18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E.g.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ngStyle,</a:t>
            </a:r>
            <a:r>
              <a:rPr sz="18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ngClass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3982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95" dirty="0"/>
              <a:t>Custom </a:t>
            </a:r>
            <a:r>
              <a:rPr spc="-95" dirty="0"/>
              <a:t>Directives</a:t>
            </a:r>
            <a:r>
              <a:rPr lang="en-IN" spc="-95" dirty="0"/>
              <a:t> Exercise 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932420" cy="423898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IN" sz="2400" spc="-5" dirty="0">
                <a:solidFill>
                  <a:srgbClr val="292934"/>
                </a:solidFill>
                <a:latin typeface="Arial"/>
                <a:cs typeface="Arial"/>
              </a:rPr>
              <a:t>Decorator for creating custom directive is 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endParaRPr lang="en-IN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endParaRPr lang="en-IN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IN" sz="2400" spc="-5" dirty="0">
                <a:solidFill>
                  <a:srgbClr val="292934"/>
                </a:solidFill>
                <a:latin typeface="Arial"/>
                <a:cs typeface="Arial"/>
              </a:rPr>
              <a:t>@Directive({ selector: '[</a:t>
            </a:r>
            <a:r>
              <a:rPr lang="en-IN" sz="2400" spc="-5" dirty="0" err="1">
                <a:solidFill>
                  <a:srgbClr val="292934"/>
                </a:solidFill>
                <a:latin typeface="Arial"/>
                <a:cs typeface="Arial"/>
              </a:rPr>
              <a:t>xHidden</a:t>
            </a:r>
            <a:r>
              <a:rPr lang="en-IN" sz="2400" spc="-5" dirty="0">
                <a:solidFill>
                  <a:srgbClr val="292934"/>
                </a:solidFill>
                <a:latin typeface="Arial"/>
                <a:cs typeface="Arial"/>
              </a:rPr>
              <a:t>]’})</a:t>
            </a: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IN" sz="2400" spc="-5" dirty="0">
                <a:solidFill>
                  <a:srgbClr val="292934"/>
                </a:solidFill>
                <a:latin typeface="Arial"/>
                <a:cs typeface="Arial"/>
              </a:rPr>
              <a:t>The custom directives should be placed inside a shared module always for reusability.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IN" sz="2400" spc="-5" dirty="0">
                <a:solidFill>
                  <a:srgbClr val="292934"/>
                </a:solidFill>
                <a:latin typeface="Arial"/>
                <a:cs typeface="Arial"/>
              </a:rPr>
              <a:t>To update the DOM use renderer library from angular core.</a:t>
            </a: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90D5D-FD53-4CDB-B290-0C5FC908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524786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3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246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Pipe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195820" cy="481862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Transform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output,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modify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underlying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Format 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value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expression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display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Built-in</a:t>
            </a: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pipes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uppercase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ate</a:t>
            </a:r>
            <a:endParaRPr lang="en-IN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Parameterizing</a:t>
            </a:r>
            <a:r>
              <a:rPr lang="en-US"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pipes</a:t>
            </a:r>
          </a:p>
          <a:p>
            <a:pPr marL="652780" lvl="1" indent="-182880"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000" dirty="0">
                <a:latin typeface="Arial"/>
                <a:cs typeface="Arial"/>
              </a:rPr>
              <a:t>&lt;p&gt;Your birthday is {{ birthday | </a:t>
            </a:r>
            <a:r>
              <a:rPr lang="en-US" sz="2000" dirty="0" err="1">
                <a:latin typeface="Arial"/>
                <a:cs typeface="Arial"/>
              </a:rPr>
              <a:t>date:"MM</a:t>
            </a:r>
            <a:r>
              <a:rPr lang="en-US" sz="2000" dirty="0">
                <a:latin typeface="Arial"/>
                <a:cs typeface="Arial"/>
              </a:rPr>
              <a:t>/dd/</a:t>
            </a:r>
            <a:r>
              <a:rPr lang="en-US" sz="2000" dirty="0" err="1">
                <a:latin typeface="Arial"/>
                <a:cs typeface="Arial"/>
              </a:rPr>
              <a:t>yy</a:t>
            </a:r>
            <a:r>
              <a:rPr lang="en-US" sz="2000" dirty="0">
                <a:latin typeface="Arial"/>
                <a:cs typeface="Arial"/>
              </a:rPr>
              <a:t>" }} &lt;/p&gt;</a:t>
            </a:r>
          </a:p>
          <a:p>
            <a:pPr marL="652780" lvl="1" indent="-182880"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000" dirty="0">
                <a:latin typeface="Arial"/>
                <a:cs typeface="Arial"/>
              </a:rPr>
              <a:t>Multiple parameters shall be separated with | (pipe) symbol</a:t>
            </a: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Chaining multiple</a:t>
            </a:r>
            <a:r>
              <a:rPr lang="en-US"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292934"/>
                </a:solidFill>
                <a:latin typeface="Arial"/>
                <a:cs typeface="Arial"/>
              </a:rPr>
              <a:t>pipes	</a:t>
            </a:r>
          </a:p>
          <a:p>
            <a:pPr marL="652780" lvl="1" indent="-182880"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000" dirty="0">
                <a:latin typeface="Arial"/>
                <a:cs typeface="Arial"/>
              </a:rPr>
              <a:t>Your birthday is {{ birthday | date | uppercase}}</a:t>
            </a: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0172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05" dirty="0"/>
              <a:t>Custom </a:t>
            </a:r>
            <a:r>
              <a:rPr spc="-105" dirty="0"/>
              <a:t>Pipe</a:t>
            </a:r>
            <a:r>
              <a:rPr spc="-5" dirty="0"/>
              <a:t>s</a:t>
            </a:r>
            <a:r>
              <a:rPr lang="en-IN" spc="-5" dirty="0"/>
              <a:t> Exercise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8455660" cy="268727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Creating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custom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pipes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Create a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class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Implement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PipeTransform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interface</a:t>
            </a:r>
            <a:r>
              <a:rPr sz="20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(@angular/core)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Implement transform()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method</a:t>
            </a:r>
            <a:endParaRPr lang="en-IN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endParaRPr lang="en-IN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endParaRPr lang="en-IN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D70EC-69E0-4B66-A4A0-6C22D925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7" y="3200400"/>
            <a:ext cx="7160883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A4A3FC-7DED-4009-9086-CB589AC5B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2" y="5647683"/>
            <a:ext cx="7160883" cy="1210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77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What </a:t>
            </a:r>
            <a:r>
              <a:rPr spc="-55" dirty="0"/>
              <a:t>is</a:t>
            </a:r>
            <a:r>
              <a:rPr spc="-625" dirty="0"/>
              <a:t> </a:t>
            </a:r>
            <a:r>
              <a:rPr spc="-90" dirty="0"/>
              <a:t>Angular?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0"/>
            <a:ext cx="7817484" cy="409278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Framework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building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front-end </a:t>
            </a:r>
            <a:r>
              <a:rPr lang="en-IN" sz="2400" dirty="0">
                <a:solidFill>
                  <a:srgbClr val="292934"/>
                </a:solidFill>
                <a:latin typeface="Arial"/>
                <a:cs typeface="Arial"/>
              </a:rPr>
              <a:t>Single Page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JavaScript</a:t>
            </a:r>
            <a:r>
              <a:rPr sz="2400" spc="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applications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apps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Can run on desktop and mobile</a:t>
            </a:r>
            <a:r>
              <a:rPr sz="20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devices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Are generally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SPAs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Open-source</a:t>
            </a:r>
            <a:endParaRPr lang="en-IN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TypeScript-based</a:t>
            </a: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framework</a:t>
            </a:r>
            <a:r>
              <a:rPr lang="en-IN" sz="2400" dirty="0">
                <a:solidFill>
                  <a:srgbClr val="292934"/>
                </a:solidFill>
                <a:latin typeface="Arial"/>
                <a:cs typeface="Arial"/>
              </a:rPr>
              <a:t> – supports built-in strong typing, classes, interfaces</a:t>
            </a: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IN" sz="2400" dirty="0">
                <a:solidFill>
                  <a:srgbClr val="292934"/>
                </a:solidFill>
                <a:latin typeface="Arial"/>
                <a:cs typeface="Arial"/>
              </a:rPr>
              <a:t>Large community support and many open source re-usable components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918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Component</a:t>
            </a:r>
            <a:r>
              <a:rPr spc="-210" dirty="0"/>
              <a:t> </a:t>
            </a:r>
            <a:r>
              <a:rPr spc="-9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677661" y="2425445"/>
            <a:ext cx="1447800" cy="547370"/>
          </a:xfrm>
          <a:custGeom>
            <a:avLst/>
            <a:gdLst/>
            <a:ahLst/>
            <a:cxnLst/>
            <a:rect l="l" t="t" r="r" b="b"/>
            <a:pathLst>
              <a:path w="1447800" h="547369">
                <a:moveTo>
                  <a:pt x="1356614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29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6" y="547115"/>
                </a:lnTo>
                <a:lnTo>
                  <a:pt x="1356614" y="547115"/>
                </a:lnTo>
                <a:lnTo>
                  <a:pt x="1392132" y="539958"/>
                </a:lnTo>
                <a:lnTo>
                  <a:pt x="1421114" y="520430"/>
                </a:lnTo>
                <a:lnTo>
                  <a:pt x="1440642" y="491448"/>
                </a:lnTo>
                <a:lnTo>
                  <a:pt x="1447799" y="455929"/>
                </a:lnTo>
                <a:lnTo>
                  <a:pt x="1447799" y="91186"/>
                </a:lnTo>
                <a:lnTo>
                  <a:pt x="1440642" y="55667"/>
                </a:lnTo>
                <a:lnTo>
                  <a:pt x="1421114" y="26685"/>
                </a:lnTo>
                <a:lnTo>
                  <a:pt x="1392132" y="7157"/>
                </a:lnTo>
                <a:lnTo>
                  <a:pt x="1356614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7661" y="2425445"/>
            <a:ext cx="1447800" cy="547370"/>
          </a:xfrm>
          <a:custGeom>
            <a:avLst/>
            <a:gdLst/>
            <a:ahLst/>
            <a:cxnLst/>
            <a:rect l="l" t="t" r="r" b="b"/>
            <a:pathLst>
              <a:path w="1447800" h="547369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6" y="0"/>
                </a:lnTo>
                <a:lnTo>
                  <a:pt x="1356614" y="0"/>
                </a:lnTo>
                <a:lnTo>
                  <a:pt x="1392132" y="7157"/>
                </a:lnTo>
                <a:lnTo>
                  <a:pt x="1421114" y="26685"/>
                </a:lnTo>
                <a:lnTo>
                  <a:pt x="1440642" y="55667"/>
                </a:lnTo>
                <a:lnTo>
                  <a:pt x="1447799" y="91186"/>
                </a:lnTo>
                <a:lnTo>
                  <a:pt x="1447799" y="455929"/>
                </a:lnTo>
                <a:lnTo>
                  <a:pt x="1440642" y="491448"/>
                </a:lnTo>
                <a:lnTo>
                  <a:pt x="1421114" y="520430"/>
                </a:lnTo>
                <a:lnTo>
                  <a:pt x="1392132" y="539958"/>
                </a:lnTo>
                <a:lnTo>
                  <a:pt x="1356614" y="547115"/>
                </a:lnTo>
                <a:lnTo>
                  <a:pt x="91186" y="547115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29"/>
                </a:lnTo>
                <a:lnTo>
                  <a:pt x="0" y="91186"/>
                </a:lnTo>
                <a:close/>
              </a:path>
            </a:pathLst>
          </a:custGeom>
          <a:ln w="25907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7661" y="3495294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1344930" y="0"/>
                </a:moveTo>
                <a:lnTo>
                  <a:pt x="102870" y="0"/>
                </a:lnTo>
                <a:lnTo>
                  <a:pt x="62847" y="8090"/>
                </a:lnTo>
                <a:lnTo>
                  <a:pt x="30146" y="30146"/>
                </a:lnTo>
                <a:lnTo>
                  <a:pt x="8090" y="62847"/>
                </a:lnTo>
                <a:lnTo>
                  <a:pt x="0" y="102869"/>
                </a:lnTo>
                <a:lnTo>
                  <a:pt x="0" y="514349"/>
                </a:lnTo>
                <a:lnTo>
                  <a:pt x="8090" y="554372"/>
                </a:lnTo>
                <a:lnTo>
                  <a:pt x="30146" y="587073"/>
                </a:lnTo>
                <a:lnTo>
                  <a:pt x="62847" y="609129"/>
                </a:lnTo>
                <a:lnTo>
                  <a:pt x="102870" y="617219"/>
                </a:lnTo>
                <a:lnTo>
                  <a:pt x="1344930" y="617219"/>
                </a:lnTo>
                <a:lnTo>
                  <a:pt x="1384952" y="609129"/>
                </a:lnTo>
                <a:lnTo>
                  <a:pt x="1417653" y="587073"/>
                </a:lnTo>
                <a:lnTo>
                  <a:pt x="1439709" y="554372"/>
                </a:lnTo>
                <a:lnTo>
                  <a:pt x="1447799" y="514349"/>
                </a:lnTo>
                <a:lnTo>
                  <a:pt x="1447799" y="102869"/>
                </a:lnTo>
                <a:lnTo>
                  <a:pt x="1439709" y="62847"/>
                </a:lnTo>
                <a:lnTo>
                  <a:pt x="1417653" y="30146"/>
                </a:lnTo>
                <a:lnTo>
                  <a:pt x="1384952" y="8090"/>
                </a:lnTo>
                <a:lnTo>
                  <a:pt x="134493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7661" y="3495294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0" y="102869"/>
                </a:moveTo>
                <a:lnTo>
                  <a:pt x="8090" y="62847"/>
                </a:lnTo>
                <a:lnTo>
                  <a:pt x="30146" y="30146"/>
                </a:lnTo>
                <a:lnTo>
                  <a:pt x="62847" y="8090"/>
                </a:lnTo>
                <a:lnTo>
                  <a:pt x="102870" y="0"/>
                </a:lnTo>
                <a:lnTo>
                  <a:pt x="1344930" y="0"/>
                </a:lnTo>
                <a:lnTo>
                  <a:pt x="1384952" y="8090"/>
                </a:lnTo>
                <a:lnTo>
                  <a:pt x="1417653" y="30146"/>
                </a:lnTo>
                <a:lnTo>
                  <a:pt x="1439709" y="62847"/>
                </a:lnTo>
                <a:lnTo>
                  <a:pt x="1447799" y="102869"/>
                </a:lnTo>
                <a:lnTo>
                  <a:pt x="1447799" y="514349"/>
                </a:lnTo>
                <a:lnTo>
                  <a:pt x="1439709" y="554372"/>
                </a:lnTo>
                <a:lnTo>
                  <a:pt x="1417653" y="587073"/>
                </a:lnTo>
                <a:lnTo>
                  <a:pt x="1384952" y="609129"/>
                </a:lnTo>
                <a:lnTo>
                  <a:pt x="1344930" y="617219"/>
                </a:lnTo>
                <a:lnTo>
                  <a:pt x="102870" y="617219"/>
                </a:lnTo>
                <a:lnTo>
                  <a:pt x="62847" y="609129"/>
                </a:lnTo>
                <a:lnTo>
                  <a:pt x="30146" y="587073"/>
                </a:lnTo>
                <a:lnTo>
                  <a:pt x="8090" y="554372"/>
                </a:lnTo>
                <a:lnTo>
                  <a:pt x="0" y="514349"/>
                </a:lnTo>
                <a:lnTo>
                  <a:pt x="0" y="102869"/>
                </a:lnTo>
                <a:close/>
              </a:path>
            </a:pathLst>
          </a:custGeom>
          <a:ln w="25907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6497" y="4787646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1320800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1" y="37210"/>
                </a:lnTo>
                <a:lnTo>
                  <a:pt x="9985" y="77581"/>
                </a:lnTo>
                <a:lnTo>
                  <a:pt x="0" y="126999"/>
                </a:lnTo>
                <a:lnTo>
                  <a:pt x="0" y="634999"/>
                </a:lnTo>
                <a:lnTo>
                  <a:pt x="9985" y="684418"/>
                </a:lnTo>
                <a:lnTo>
                  <a:pt x="37211" y="724788"/>
                </a:lnTo>
                <a:lnTo>
                  <a:pt x="77581" y="752014"/>
                </a:lnTo>
                <a:lnTo>
                  <a:pt x="127000" y="761999"/>
                </a:lnTo>
                <a:lnTo>
                  <a:pt x="1320800" y="761999"/>
                </a:lnTo>
                <a:lnTo>
                  <a:pt x="1370218" y="752014"/>
                </a:lnTo>
                <a:lnTo>
                  <a:pt x="1410589" y="724788"/>
                </a:lnTo>
                <a:lnTo>
                  <a:pt x="1437814" y="684418"/>
                </a:lnTo>
                <a:lnTo>
                  <a:pt x="1447800" y="634999"/>
                </a:lnTo>
                <a:lnTo>
                  <a:pt x="1447800" y="126999"/>
                </a:lnTo>
                <a:lnTo>
                  <a:pt x="1437814" y="77581"/>
                </a:lnTo>
                <a:lnTo>
                  <a:pt x="1410589" y="37210"/>
                </a:lnTo>
                <a:lnTo>
                  <a:pt x="1370218" y="9985"/>
                </a:lnTo>
                <a:lnTo>
                  <a:pt x="13208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6497" y="4787646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126999"/>
                </a:moveTo>
                <a:lnTo>
                  <a:pt x="9985" y="77581"/>
                </a:lnTo>
                <a:lnTo>
                  <a:pt x="37211" y="37210"/>
                </a:lnTo>
                <a:lnTo>
                  <a:pt x="77581" y="9985"/>
                </a:lnTo>
                <a:lnTo>
                  <a:pt x="127000" y="0"/>
                </a:lnTo>
                <a:lnTo>
                  <a:pt x="1320800" y="0"/>
                </a:lnTo>
                <a:lnTo>
                  <a:pt x="1370218" y="9985"/>
                </a:lnTo>
                <a:lnTo>
                  <a:pt x="1410589" y="37210"/>
                </a:lnTo>
                <a:lnTo>
                  <a:pt x="1437814" y="77581"/>
                </a:lnTo>
                <a:lnTo>
                  <a:pt x="1447800" y="126999"/>
                </a:lnTo>
                <a:lnTo>
                  <a:pt x="1447800" y="634999"/>
                </a:lnTo>
                <a:lnTo>
                  <a:pt x="1437814" y="684418"/>
                </a:lnTo>
                <a:lnTo>
                  <a:pt x="1410589" y="724788"/>
                </a:lnTo>
                <a:lnTo>
                  <a:pt x="1370218" y="752014"/>
                </a:lnTo>
                <a:lnTo>
                  <a:pt x="1320800" y="761999"/>
                </a:lnTo>
                <a:lnTo>
                  <a:pt x="127000" y="761999"/>
                </a:lnTo>
                <a:lnTo>
                  <a:pt x="77581" y="752014"/>
                </a:lnTo>
                <a:lnTo>
                  <a:pt x="37211" y="724788"/>
                </a:lnTo>
                <a:lnTo>
                  <a:pt x="9985" y="684418"/>
                </a:lnTo>
                <a:lnTo>
                  <a:pt x="0" y="634999"/>
                </a:lnTo>
                <a:lnTo>
                  <a:pt x="0" y="12699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3744" y="4875657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  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30161" y="4787646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1320800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0" y="37210"/>
                </a:lnTo>
                <a:lnTo>
                  <a:pt x="9985" y="77581"/>
                </a:lnTo>
                <a:lnTo>
                  <a:pt x="0" y="126999"/>
                </a:lnTo>
                <a:lnTo>
                  <a:pt x="0" y="634999"/>
                </a:lnTo>
                <a:lnTo>
                  <a:pt x="9985" y="684418"/>
                </a:lnTo>
                <a:lnTo>
                  <a:pt x="37210" y="724788"/>
                </a:lnTo>
                <a:lnTo>
                  <a:pt x="77581" y="752014"/>
                </a:lnTo>
                <a:lnTo>
                  <a:pt x="127000" y="761999"/>
                </a:lnTo>
                <a:lnTo>
                  <a:pt x="1320800" y="761999"/>
                </a:lnTo>
                <a:lnTo>
                  <a:pt x="1370218" y="752014"/>
                </a:lnTo>
                <a:lnTo>
                  <a:pt x="1410589" y="724788"/>
                </a:lnTo>
                <a:lnTo>
                  <a:pt x="1437814" y="684418"/>
                </a:lnTo>
                <a:lnTo>
                  <a:pt x="1447800" y="634999"/>
                </a:lnTo>
                <a:lnTo>
                  <a:pt x="1447800" y="126999"/>
                </a:lnTo>
                <a:lnTo>
                  <a:pt x="1437814" y="77581"/>
                </a:lnTo>
                <a:lnTo>
                  <a:pt x="1410589" y="37210"/>
                </a:lnTo>
                <a:lnTo>
                  <a:pt x="1370218" y="9985"/>
                </a:lnTo>
                <a:lnTo>
                  <a:pt x="13208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0161" y="4787646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126999"/>
                </a:moveTo>
                <a:lnTo>
                  <a:pt x="9985" y="77581"/>
                </a:lnTo>
                <a:lnTo>
                  <a:pt x="37210" y="37210"/>
                </a:lnTo>
                <a:lnTo>
                  <a:pt x="77581" y="9985"/>
                </a:lnTo>
                <a:lnTo>
                  <a:pt x="127000" y="0"/>
                </a:lnTo>
                <a:lnTo>
                  <a:pt x="1320800" y="0"/>
                </a:lnTo>
                <a:lnTo>
                  <a:pt x="1370218" y="9985"/>
                </a:lnTo>
                <a:lnTo>
                  <a:pt x="1410589" y="37210"/>
                </a:lnTo>
                <a:lnTo>
                  <a:pt x="1437814" y="77581"/>
                </a:lnTo>
                <a:lnTo>
                  <a:pt x="1447800" y="126999"/>
                </a:lnTo>
                <a:lnTo>
                  <a:pt x="1447800" y="634999"/>
                </a:lnTo>
                <a:lnTo>
                  <a:pt x="1437814" y="684418"/>
                </a:lnTo>
                <a:lnTo>
                  <a:pt x="1410589" y="724788"/>
                </a:lnTo>
                <a:lnTo>
                  <a:pt x="1370218" y="752014"/>
                </a:lnTo>
                <a:lnTo>
                  <a:pt x="1320800" y="761999"/>
                </a:lnTo>
                <a:lnTo>
                  <a:pt x="127000" y="761999"/>
                </a:lnTo>
                <a:lnTo>
                  <a:pt x="77581" y="752014"/>
                </a:lnTo>
                <a:lnTo>
                  <a:pt x="37210" y="724788"/>
                </a:lnTo>
                <a:lnTo>
                  <a:pt x="9985" y="684418"/>
                </a:lnTo>
                <a:lnTo>
                  <a:pt x="0" y="634999"/>
                </a:lnTo>
                <a:lnTo>
                  <a:pt x="0" y="12699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48296" y="4875657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Detail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63461" y="2972561"/>
            <a:ext cx="76200" cy="523240"/>
          </a:xfrm>
          <a:custGeom>
            <a:avLst/>
            <a:gdLst/>
            <a:ahLst/>
            <a:cxnLst/>
            <a:rect l="l" t="t" r="r" b="b"/>
            <a:pathLst>
              <a:path w="76200" h="523239">
                <a:moveTo>
                  <a:pt x="28193" y="446786"/>
                </a:moveTo>
                <a:lnTo>
                  <a:pt x="0" y="446786"/>
                </a:lnTo>
                <a:lnTo>
                  <a:pt x="38100" y="522986"/>
                </a:lnTo>
                <a:lnTo>
                  <a:pt x="69850" y="459486"/>
                </a:lnTo>
                <a:lnTo>
                  <a:pt x="28193" y="459486"/>
                </a:lnTo>
                <a:lnTo>
                  <a:pt x="28193" y="446786"/>
                </a:lnTo>
                <a:close/>
              </a:path>
              <a:path w="76200" h="523239">
                <a:moveTo>
                  <a:pt x="48005" y="0"/>
                </a:moveTo>
                <a:lnTo>
                  <a:pt x="28193" y="0"/>
                </a:lnTo>
                <a:lnTo>
                  <a:pt x="28193" y="459486"/>
                </a:lnTo>
                <a:lnTo>
                  <a:pt x="48005" y="459486"/>
                </a:lnTo>
                <a:lnTo>
                  <a:pt x="48005" y="0"/>
                </a:lnTo>
                <a:close/>
              </a:path>
              <a:path w="76200" h="523239">
                <a:moveTo>
                  <a:pt x="76200" y="446786"/>
                </a:moveTo>
                <a:lnTo>
                  <a:pt x="48005" y="446786"/>
                </a:lnTo>
                <a:lnTo>
                  <a:pt x="48005" y="459486"/>
                </a:lnTo>
                <a:lnTo>
                  <a:pt x="69850" y="459486"/>
                </a:lnTo>
                <a:lnTo>
                  <a:pt x="76200" y="446786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70397" y="4104513"/>
            <a:ext cx="937894" cy="683895"/>
          </a:xfrm>
          <a:custGeom>
            <a:avLst/>
            <a:gdLst/>
            <a:ahLst/>
            <a:cxnLst/>
            <a:rect l="l" t="t" r="r" b="b"/>
            <a:pathLst>
              <a:path w="937895" h="683895">
                <a:moveTo>
                  <a:pt x="39369" y="607822"/>
                </a:moveTo>
                <a:lnTo>
                  <a:pt x="0" y="683387"/>
                </a:lnTo>
                <a:lnTo>
                  <a:pt x="84074" y="669544"/>
                </a:lnTo>
                <a:lnTo>
                  <a:pt x="72943" y="654176"/>
                </a:lnTo>
                <a:lnTo>
                  <a:pt x="57276" y="654176"/>
                </a:lnTo>
                <a:lnTo>
                  <a:pt x="45592" y="638175"/>
                </a:lnTo>
                <a:lnTo>
                  <a:pt x="55927" y="630683"/>
                </a:lnTo>
                <a:lnTo>
                  <a:pt x="39369" y="607822"/>
                </a:lnTo>
                <a:close/>
              </a:path>
              <a:path w="937895" h="683895">
                <a:moveTo>
                  <a:pt x="55927" y="630683"/>
                </a:moveTo>
                <a:lnTo>
                  <a:pt x="45592" y="638175"/>
                </a:lnTo>
                <a:lnTo>
                  <a:pt x="57276" y="654176"/>
                </a:lnTo>
                <a:lnTo>
                  <a:pt x="67549" y="646729"/>
                </a:lnTo>
                <a:lnTo>
                  <a:pt x="55927" y="630683"/>
                </a:lnTo>
                <a:close/>
              </a:path>
              <a:path w="937895" h="683895">
                <a:moveTo>
                  <a:pt x="67549" y="646729"/>
                </a:moveTo>
                <a:lnTo>
                  <a:pt x="57276" y="654176"/>
                </a:lnTo>
                <a:lnTo>
                  <a:pt x="72943" y="654176"/>
                </a:lnTo>
                <a:lnTo>
                  <a:pt x="67549" y="646729"/>
                </a:lnTo>
                <a:close/>
              </a:path>
              <a:path w="937895" h="683895">
                <a:moveTo>
                  <a:pt x="925956" y="0"/>
                </a:moveTo>
                <a:lnTo>
                  <a:pt x="55927" y="630683"/>
                </a:lnTo>
                <a:lnTo>
                  <a:pt x="67549" y="646729"/>
                </a:lnTo>
                <a:lnTo>
                  <a:pt x="937513" y="16001"/>
                </a:lnTo>
                <a:lnTo>
                  <a:pt x="925956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5846" y="4104385"/>
            <a:ext cx="958215" cy="683895"/>
          </a:xfrm>
          <a:custGeom>
            <a:avLst/>
            <a:gdLst/>
            <a:ahLst/>
            <a:cxnLst/>
            <a:rect l="l" t="t" r="r" b="b"/>
            <a:pathLst>
              <a:path w="958215" h="683895">
                <a:moveTo>
                  <a:pt x="890293" y="647571"/>
                </a:moveTo>
                <a:lnTo>
                  <a:pt x="874013" y="670559"/>
                </a:lnTo>
                <a:lnTo>
                  <a:pt x="958214" y="683513"/>
                </a:lnTo>
                <a:lnTo>
                  <a:pt x="942962" y="654938"/>
                </a:lnTo>
                <a:lnTo>
                  <a:pt x="900683" y="654938"/>
                </a:lnTo>
                <a:lnTo>
                  <a:pt x="890293" y="647571"/>
                </a:lnTo>
                <a:close/>
              </a:path>
              <a:path w="958215" h="683895">
                <a:moveTo>
                  <a:pt x="901778" y="631353"/>
                </a:moveTo>
                <a:lnTo>
                  <a:pt x="890293" y="647571"/>
                </a:lnTo>
                <a:lnTo>
                  <a:pt x="900683" y="654938"/>
                </a:lnTo>
                <a:lnTo>
                  <a:pt x="912113" y="638682"/>
                </a:lnTo>
                <a:lnTo>
                  <a:pt x="901778" y="631353"/>
                </a:lnTo>
                <a:close/>
              </a:path>
              <a:path w="958215" h="683895">
                <a:moveTo>
                  <a:pt x="918082" y="608330"/>
                </a:moveTo>
                <a:lnTo>
                  <a:pt x="901778" y="631353"/>
                </a:lnTo>
                <a:lnTo>
                  <a:pt x="912113" y="638682"/>
                </a:lnTo>
                <a:lnTo>
                  <a:pt x="900683" y="654938"/>
                </a:lnTo>
                <a:lnTo>
                  <a:pt x="942962" y="654938"/>
                </a:lnTo>
                <a:lnTo>
                  <a:pt x="918082" y="608330"/>
                </a:lnTo>
                <a:close/>
              </a:path>
              <a:path w="958215" h="683895">
                <a:moveTo>
                  <a:pt x="11429" y="0"/>
                </a:moveTo>
                <a:lnTo>
                  <a:pt x="0" y="16256"/>
                </a:lnTo>
                <a:lnTo>
                  <a:pt x="890293" y="647571"/>
                </a:lnTo>
                <a:lnTo>
                  <a:pt x="901778" y="631353"/>
                </a:lnTo>
                <a:lnTo>
                  <a:pt x="1142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761" y="2996945"/>
            <a:ext cx="1447800" cy="547370"/>
          </a:xfrm>
          <a:custGeom>
            <a:avLst/>
            <a:gdLst/>
            <a:ahLst/>
            <a:cxnLst/>
            <a:rect l="l" t="t" r="r" b="b"/>
            <a:pathLst>
              <a:path w="1447800" h="547370">
                <a:moveTo>
                  <a:pt x="1356614" y="0"/>
                </a:moveTo>
                <a:lnTo>
                  <a:pt x="91185" y="0"/>
                </a:lnTo>
                <a:lnTo>
                  <a:pt x="55694" y="7157"/>
                </a:lnTo>
                <a:lnTo>
                  <a:pt x="26709" y="26685"/>
                </a:lnTo>
                <a:lnTo>
                  <a:pt x="7166" y="55667"/>
                </a:lnTo>
                <a:lnTo>
                  <a:pt x="0" y="91186"/>
                </a:lnTo>
                <a:lnTo>
                  <a:pt x="0" y="455929"/>
                </a:lnTo>
                <a:lnTo>
                  <a:pt x="7166" y="491448"/>
                </a:lnTo>
                <a:lnTo>
                  <a:pt x="26709" y="520430"/>
                </a:lnTo>
                <a:lnTo>
                  <a:pt x="55694" y="539958"/>
                </a:lnTo>
                <a:lnTo>
                  <a:pt x="91185" y="547115"/>
                </a:lnTo>
                <a:lnTo>
                  <a:pt x="1356614" y="547115"/>
                </a:lnTo>
                <a:lnTo>
                  <a:pt x="1392132" y="539958"/>
                </a:lnTo>
                <a:lnTo>
                  <a:pt x="1421114" y="520430"/>
                </a:lnTo>
                <a:lnTo>
                  <a:pt x="1440642" y="491448"/>
                </a:lnTo>
                <a:lnTo>
                  <a:pt x="1447800" y="455929"/>
                </a:lnTo>
                <a:lnTo>
                  <a:pt x="1447800" y="91186"/>
                </a:lnTo>
                <a:lnTo>
                  <a:pt x="1440642" y="55667"/>
                </a:lnTo>
                <a:lnTo>
                  <a:pt x="1421114" y="26685"/>
                </a:lnTo>
                <a:lnTo>
                  <a:pt x="1392132" y="7157"/>
                </a:lnTo>
                <a:lnTo>
                  <a:pt x="1356614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761" y="2996945"/>
            <a:ext cx="1447800" cy="547370"/>
          </a:xfrm>
          <a:custGeom>
            <a:avLst/>
            <a:gdLst/>
            <a:ahLst/>
            <a:cxnLst/>
            <a:rect l="l" t="t" r="r" b="b"/>
            <a:pathLst>
              <a:path w="1447800" h="547370">
                <a:moveTo>
                  <a:pt x="0" y="91186"/>
                </a:moveTo>
                <a:lnTo>
                  <a:pt x="7166" y="55667"/>
                </a:lnTo>
                <a:lnTo>
                  <a:pt x="26709" y="26685"/>
                </a:lnTo>
                <a:lnTo>
                  <a:pt x="55694" y="7157"/>
                </a:lnTo>
                <a:lnTo>
                  <a:pt x="91185" y="0"/>
                </a:lnTo>
                <a:lnTo>
                  <a:pt x="1356614" y="0"/>
                </a:lnTo>
                <a:lnTo>
                  <a:pt x="1392132" y="7157"/>
                </a:lnTo>
                <a:lnTo>
                  <a:pt x="1421114" y="26685"/>
                </a:lnTo>
                <a:lnTo>
                  <a:pt x="1440642" y="55667"/>
                </a:lnTo>
                <a:lnTo>
                  <a:pt x="1447800" y="91186"/>
                </a:lnTo>
                <a:lnTo>
                  <a:pt x="1447800" y="455929"/>
                </a:lnTo>
                <a:lnTo>
                  <a:pt x="1440642" y="491448"/>
                </a:lnTo>
                <a:lnTo>
                  <a:pt x="1421114" y="520430"/>
                </a:lnTo>
                <a:lnTo>
                  <a:pt x="1392132" y="539958"/>
                </a:lnTo>
                <a:lnTo>
                  <a:pt x="1356614" y="547115"/>
                </a:lnTo>
                <a:lnTo>
                  <a:pt x="91185" y="547115"/>
                </a:lnTo>
                <a:lnTo>
                  <a:pt x="55694" y="539958"/>
                </a:lnTo>
                <a:lnTo>
                  <a:pt x="26709" y="520430"/>
                </a:lnTo>
                <a:lnTo>
                  <a:pt x="7166" y="491448"/>
                </a:lnTo>
                <a:lnTo>
                  <a:pt x="0" y="455929"/>
                </a:lnTo>
                <a:lnTo>
                  <a:pt x="0" y="91186"/>
                </a:lnTo>
                <a:close/>
              </a:path>
            </a:pathLst>
          </a:custGeom>
          <a:ln w="25907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761" y="4066794"/>
            <a:ext cx="1447800" cy="615950"/>
          </a:xfrm>
          <a:custGeom>
            <a:avLst/>
            <a:gdLst/>
            <a:ahLst/>
            <a:cxnLst/>
            <a:rect l="l" t="t" r="r" b="b"/>
            <a:pathLst>
              <a:path w="1447800" h="615950">
                <a:moveTo>
                  <a:pt x="1345183" y="0"/>
                </a:moveTo>
                <a:lnTo>
                  <a:pt x="102615" y="0"/>
                </a:lnTo>
                <a:lnTo>
                  <a:pt x="62675" y="8068"/>
                </a:lnTo>
                <a:lnTo>
                  <a:pt x="30057" y="30067"/>
                </a:lnTo>
                <a:lnTo>
                  <a:pt x="8064" y="62686"/>
                </a:lnTo>
                <a:lnTo>
                  <a:pt x="0" y="102615"/>
                </a:lnTo>
                <a:lnTo>
                  <a:pt x="0" y="513079"/>
                </a:lnTo>
                <a:lnTo>
                  <a:pt x="8064" y="553009"/>
                </a:lnTo>
                <a:lnTo>
                  <a:pt x="30057" y="585628"/>
                </a:lnTo>
                <a:lnTo>
                  <a:pt x="62675" y="607627"/>
                </a:lnTo>
                <a:lnTo>
                  <a:pt x="102615" y="615695"/>
                </a:lnTo>
                <a:lnTo>
                  <a:pt x="1345183" y="615695"/>
                </a:lnTo>
                <a:lnTo>
                  <a:pt x="1385113" y="607627"/>
                </a:lnTo>
                <a:lnTo>
                  <a:pt x="1417732" y="585628"/>
                </a:lnTo>
                <a:lnTo>
                  <a:pt x="1439731" y="553009"/>
                </a:lnTo>
                <a:lnTo>
                  <a:pt x="1447800" y="513079"/>
                </a:lnTo>
                <a:lnTo>
                  <a:pt x="1447800" y="102615"/>
                </a:lnTo>
                <a:lnTo>
                  <a:pt x="1439731" y="62686"/>
                </a:lnTo>
                <a:lnTo>
                  <a:pt x="1417732" y="30067"/>
                </a:lnTo>
                <a:lnTo>
                  <a:pt x="1385113" y="8068"/>
                </a:lnTo>
                <a:lnTo>
                  <a:pt x="1345183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761" y="4066794"/>
            <a:ext cx="1447800" cy="615950"/>
          </a:xfrm>
          <a:custGeom>
            <a:avLst/>
            <a:gdLst/>
            <a:ahLst/>
            <a:cxnLst/>
            <a:rect l="l" t="t" r="r" b="b"/>
            <a:pathLst>
              <a:path w="1447800" h="615950">
                <a:moveTo>
                  <a:pt x="0" y="102615"/>
                </a:moveTo>
                <a:lnTo>
                  <a:pt x="8064" y="62686"/>
                </a:lnTo>
                <a:lnTo>
                  <a:pt x="30057" y="30067"/>
                </a:lnTo>
                <a:lnTo>
                  <a:pt x="62675" y="8068"/>
                </a:lnTo>
                <a:lnTo>
                  <a:pt x="102615" y="0"/>
                </a:lnTo>
                <a:lnTo>
                  <a:pt x="1345183" y="0"/>
                </a:lnTo>
                <a:lnTo>
                  <a:pt x="1385113" y="8068"/>
                </a:lnTo>
                <a:lnTo>
                  <a:pt x="1417732" y="30067"/>
                </a:lnTo>
                <a:lnTo>
                  <a:pt x="1439731" y="62686"/>
                </a:lnTo>
                <a:lnTo>
                  <a:pt x="1447800" y="102615"/>
                </a:lnTo>
                <a:lnTo>
                  <a:pt x="1447800" y="513079"/>
                </a:lnTo>
                <a:lnTo>
                  <a:pt x="1439731" y="553009"/>
                </a:lnTo>
                <a:lnTo>
                  <a:pt x="1417732" y="585628"/>
                </a:lnTo>
                <a:lnTo>
                  <a:pt x="1385113" y="607627"/>
                </a:lnTo>
                <a:lnTo>
                  <a:pt x="1345183" y="615695"/>
                </a:lnTo>
                <a:lnTo>
                  <a:pt x="102615" y="615695"/>
                </a:lnTo>
                <a:lnTo>
                  <a:pt x="62675" y="607627"/>
                </a:lnTo>
                <a:lnTo>
                  <a:pt x="30057" y="585628"/>
                </a:lnTo>
                <a:lnTo>
                  <a:pt x="8064" y="553009"/>
                </a:lnTo>
                <a:lnTo>
                  <a:pt x="0" y="513079"/>
                </a:lnTo>
                <a:lnTo>
                  <a:pt x="0" y="102615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5940" y="1625853"/>
            <a:ext cx="6329045" cy="289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Splitting app into multiple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R="252095" algn="r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R="3658870" algn="ctr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R="3658870" algn="ctr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24961" y="3544061"/>
            <a:ext cx="1295400" cy="523240"/>
          </a:xfrm>
          <a:custGeom>
            <a:avLst/>
            <a:gdLst/>
            <a:ahLst/>
            <a:cxnLst/>
            <a:rect l="l" t="t" r="r" b="b"/>
            <a:pathLst>
              <a:path w="1295400" h="523239">
                <a:moveTo>
                  <a:pt x="1034034" y="0"/>
                </a:moveTo>
                <a:lnTo>
                  <a:pt x="1034034" y="130682"/>
                </a:lnTo>
                <a:lnTo>
                  <a:pt x="0" y="130682"/>
                </a:lnTo>
                <a:lnTo>
                  <a:pt x="0" y="392049"/>
                </a:lnTo>
                <a:lnTo>
                  <a:pt x="1034034" y="392049"/>
                </a:lnTo>
                <a:lnTo>
                  <a:pt x="1034034" y="522731"/>
                </a:lnTo>
                <a:lnTo>
                  <a:pt x="1295400" y="261365"/>
                </a:lnTo>
                <a:lnTo>
                  <a:pt x="1034034" y="0"/>
                </a:lnTo>
                <a:close/>
              </a:path>
            </a:pathLst>
          </a:custGeom>
          <a:solidFill>
            <a:srgbClr val="D25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4961" y="3544061"/>
            <a:ext cx="1295400" cy="523240"/>
          </a:xfrm>
          <a:custGeom>
            <a:avLst/>
            <a:gdLst/>
            <a:ahLst/>
            <a:cxnLst/>
            <a:rect l="l" t="t" r="r" b="b"/>
            <a:pathLst>
              <a:path w="1295400" h="523239">
                <a:moveTo>
                  <a:pt x="0" y="130682"/>
                </a:moveTo>
                <a:lnTo>
                  <a:pt x="1034034" y="130682"/>
                </a:lnTo>
                <a:lnTo>
                  <a:pt x="1034034" y="0"/>
                </a:lnTo>
                <a:lnTo>
                  <a:pt x="1295400" y="261365"/>
                </a:lnTo>
                <a:lnTo>
                  <a:pt x="1034034" y="522731"/>
                </a:lnTo>
                <a:lnTo>
                  <a:pt x="1034034" y="392049"/>
                </a:lnTo>
                <a:lnTo>
                  <a:pt x="0" y="392049"/>
                </a:lnTo>
                <a:lnTo>
                  <a:pt x="0" y="130682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29561" y="3544061"/>
            <a:ext cx="76200" cy="523240"/>
          </a:xfrm>
          <a:custGeom>
            <a:avLst/>
            <a:gdLst/>
            <a:ahLst/>
            <a:cxnLst/>
            <a:rect l="l" t="t" r="r" b="b"/>
            <a:pathLst>
              <a:path w="76200" h="523239">
                <a:moveTo>
                  <a:pt x="28193" y="446786"/>
                </a:moveTo>
                <a:lnTo>
                  <a:pt x="0" y="446786"/>
                </a:lnTo>
                <a:lnTo>
                  <a:pt x="38100" y="522986"/>
                </a:lnTo>
                <a:lnTo>
                  <a:pt x="69850" y="459486"/>
                </a:lnTo>
                <a:lnTo>
                  <a:pt x="28193" y="459486"/>
                </a:lnTo>
                <a:lnTo>
                  <a:pt x="28193" y="446786"/>
                </a:lnTo>
                <a:close/>
              </a:path>
              <a:path w="76200" h="523239">
                <a:moveTo>
                  <a:pt x="48006" y="0"/>
                </a:moveTo>
                <a:lnTo>
                  <a:pt x="28193" y="0"/>
                </a:lnTo>
                <a:lnTo>
                  <a:pt x="28193" y="459486"/>
                </a:lnTo>
                <a:lnTo>
                  <a:pt x="48006" y="459486"/>
                </a:lnTo>
                <a:lnTo>
                  <a:pt x="48006" y="0"/>
                </a:lnTo>
                <a:close/>
              </a:path>
              <a:path w="76200" h="523239">
                <a:moveTo>
                  <a:pt x="76200" y="446786"/>
                </a:moveTo>
                <a:lnTo>
                  <a:pt x="48006" y="446786"/>
                </a:lnTo>
                <a:lnTo>
                  <a:pt x="48006" y="459486"/>
                </a:lnTo>
                <a:lnTo>
                  <a:pt x="69850" y="459486"/>
                </a:lnTo>
                <a:lnTo>
                  <a:pt x="76200" y="446786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918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Component</a:t>
            </a:r>
            <a:r>
              <a:rPr spc="-210" dirty="0"/>
              <a:t> </a:t>
            </a:r>
            <a:r>
              <a:rPr spc="-95" dirty="0"/>
              <a:t>Interaction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00094" y="2099310"/>
            <a:ext cx="1447800" cy="547370"/>
          </a:xfrm>
          <a:custGeom>
            <a:avLst/>
            <a:gdLst/>
            <a:ahLst/>
            <a:cxnLst/>
            <a:rect l="l" t="t" r="r" b="b"/>
            <a:pathLst>
              <a:path w="1447800" h="547369">
                <a:moveTo>
                  <a:pt x="1356614" y="0"/>
                </a:moveTo>
                <a:lnTo>
                  <a:pt x="91185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29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5" y="547115"/>
                </a:lnTo>
                <a:lnTo>
                  <a:pt x="1356614" y="547115"/>
                </a:lnTo>
                <a:lnTo>
                  <a:pt x="1392132" y="539958"/>
                </a:lnTo>
                <a:lnTo>
                  <a:pt x="1421114" y="520430"/>
                </a:lnTo>
                <a:lnTo>
                  <a:pt x="1440642" y="491448"/>
                </a:lnTo>
                <a:lnTo>
                  <a:pt x="1447800" y="455929"/>
                </a:lnTo>
                <a:lnTo>
                  <a:pt x="1447800" y="91186"/>
                </a:lnTo>
                <a:lnTo>
                  <a:pt x="1440642" y="55667"/>
                </a:lnTo>
                <a:lnTo>
                  <a:pt x="1421114" y="26685"/>
                </a:lnTo>
                <a:lnTo>
                  <a:pt x="1392132" y="7157"/>
                </a:lnTo>
                <a:lnTo>
                  <a:pt x="1356614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0094" y="2099310"/>
            <a:ext cx="1447800" cy="547370"/>
          </a:xfrm>
          <a:custGeom>
            <a:avLst/>
            <a:gdLst/>
            <a:ahLst/>
            <a:cxnLst/>
            <a:rect l="l" t="t" r="r" b="b"/>
            <a:pathLst>
              <a:path w="1447800" h="547369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5" y="0"/>
                </a:lnTo>
                <a:lnTo>
                  <a:pt x="1356614" y="0"/>
                </a:lnTo>
                <a:lnTo>
                  <a:pt x="1392132" y="7157"/>
                </a:lnTo>
                <a:lnTo>
                  <a:pt x="1421114" y="26685"/>
                </a:lnTo>
                <a:lnTo>
                  <a:pt x="1440642" y="55667"/>
                </a:lnTo>
                <a:lnTo>
                  <a:pt x="1447800" y="91186"/>
                </a:lnTo>
                <a:lnTo>
                  <a:pt x="1447800" y="455929"/>
                </a:lnTo>
                <a:lnTo>
                  <a:pt x="1440642" y="491448"/>
                </a:lnTo>
                <a:lnTo>
                  <a:pt x="1421114" y="520430"/>
                </a:lnTo>
                <a:lnTo>
                  <a:pt x="1392132" y="539958"/>
                </a:lnTo>
                <a:lnTo>
                  <a:pt x="1356614" y="547115"/>
                </a:lnTo>
                <a:lnTo>
                  <a:pt x="91185" y="547115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29"/>
                </a:lnTo>
                <a:lnTo>
                  <a:pt x="0" y="91186"/>
                </a:lnTo>
                <a:close/>
              </a:path>
            </a:pathLst>
          </a:custGeom>
          <a:ln w="25907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0094" y="3169157"/>
            <a:ext cx="1447800" cy="615950"/>
          </a:xfrm>
          <a:custGeom>
            <a:avLst/>
            <a:gdLst/>
            <a:ahLst/>
            <a:cxnLst/>
            <a:rect l="l" t="t" r="r" b="b"/>
            <a:pathLst>
              <a:path w="1447800" h="615950">
                <a:moveTo>
                  <a:pt x="1345183" y="0"/>
                </a:moveTo>
                <a:lnTo>
                  <a:pt x="102615" y="0"/>
                </a:lnTo>
                <a:lnTo>
                  <a:pt x="62686" y="8068"/>
                </a:lnTo>
                <a:lnTo>
                  <a:pt x="30067" y="30067"/>
                </a:lnTo>
                <a:lnTo>
                  <a:pt x="8068" y="62686"/>
                </a:lnTo>
                <a:lnTo>
                  <a:pt x="0" y="102615"/>
                </a:lnTo>
                <a:lnTo>
                  <a:pt x="0" y="513079"/>
                </a:lnTo>
                <a:lnTo>
                  <a:pt x="8068" y="553009"/>
                </a:lnTo>
                <a:lnTo>
                  <a:pt x="30067" y="585628"/>
                </a:lnTo>
                <a:lnTo>
                  <a:pt x="62686" y="607627"/>
                </a:lnTo>
                <a:lnTo>
                  <a:pt x="102615" y="615695"/>
                </a:lnTo>
                <a:lnTo>
                  <a:pt x="1345183" y="615695"/>
                </a:lnTo>
                <a:lnTo>
                  <a:pt x="1385113" y="607627"/>
                </a:lnTo>
                <a:lnTo>
                  <a:pt x="1417732" y="585628"/>
                </a:lnTo>
                <a:lnTo>
                  <a:pt x="1439731" y="553009"/>
                </a:lnTo>
                <a:lnTo>
                  <a:pt x="1447800" y="513079"/>
                </a:lnTo>
                <a:lnTo>
                  <a:pt x="1447800" y="102615"/>
                </a:lnTo>
                <a:lnTo>
                  <a:pt x="1439731" y="62686"/>
                </a:lnTo>
                <a:lnTo>
                  <a:pt x="1417732" y="30067"/>
                </a:lnTo>
                <a:lnTo>
                  <a:pt x="1385113" y="8068"/>
                </a:lnTo>
                <a:lnTo>
                  <a:pt x="1345183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094" y="3169157"/>
            <a:ext cx="1447800" cy="615950"/>
          </a:xfrm>
          <a:custGeom>
            <a:avLst/>
            <a:gdLst/>
            <a:ahLst/>
            <a:cxnLst/>
            <a:rect l="l" t="t" r="r" b="b"/>
            <a:pathLst>
              <a:path w="1447800" h="615950">
                <a:moveTo>
                  <a:pt x="0" y="102615"/>
                </a:moveTo>
                <a:lnTo>
                  <a:pt x="8068" y="62686"/>
                </a:lnTo>
                <a:lnTo>
                  <a:pt x="30067" y="30067"/>
                </a:lnTo>
                <a:lnTo>
                  <a:pt x="62686" y="8068"/>
                </a:lnTo>
                <a:lnTo>
                  <a:pt x="102615" y="0"/>
                </a:lnTo>
                <a:lnTo>
                  <a:pt x="1345183" y="0"/>
                </a:lnTo>
                <a:lnTo>
                  <a:pt x="1385113" y="8068"/>
                </a:lnTo>
                <a:lnTo>
                  <a:pt x="1417732" y="30067"/>
                </a:lnTo>
                <a:lnTo>
                  <a:pt x="1439731" y="62686"/>
                </a:lnTo>
                <a:lnTo>
                  <a:pt x="1447800" y="102615"/>
                </a:lnTo>
                <a:lnTo>
                  <a:pt x="1447800" y="513079"/>
                </a:lnTo>
                <a:lnTo>
                  <a:pt x="1439731" y="553009"/>
                </a:lnTo>
                <a:lnTo>
                  <a:pt x="1417732" y="585628"/>
                </a:lnTo>
                <a:lnTo>
                  <a:pt x="1385113" y="607627"/>
                </a:lnTo>
                <a:lnTo>
                  <a:pt x="1345183" y="615695"/>
                </a:lnTo>
                <a:lnTo>
                  <a:pt x="102615" y="615695"/>
                </a:lnTo>
                <a:lnTo>
                  <a:pt x="62686" y="607627"/>
                </a:lnTo>
                <a:lnTo>
                  <a:pt x="30067" y="585628"/>
                </a:lnTo>
                <a:lnTo>
                  <a:pt x="8068" y="553009"/>
                </a:lnTo>
                <a:lnTo>
                  <a:pt x="0" y="513079"/>
                </a:lnTo>
                <a:lnTo>
                  <a:pt x="0" y="102615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8961" y="497967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1320800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1" y="37210"/>
                </a:lnTo>
                <a:lnTo>
                  <a:pt x="9985" y="77581"/>
                </a:lnTo>
                <a:lnTo>
                  <a:pt x="0" y="126999"/>
                </a:lnTo>
                <a:lnTo>
                  <a:pt x="0" y="634999"/>
                </a:lnTo>
                <a:lnTo>
                  <a:pt x="9985" y="684434"/>
                </a:lnTo>
                <a:lnTo>
                  <a:pt x="37211" y="724803"/>
                </a:lnTo>
                <a:lnTo>
                  <a:pt x="77581" y="752019"/>
                </a:lnTo>
                <a:lnTo>
                  <a:pt x="127000" y="761999"/>
                </a:lnTo>
                <a:lnTo>
                  <a:pt x="1320800" y="761999"/>
                </a:lnTo>
                <a:lnTo>
                  <a:pt x="1370218" y="752019"/>
                </a:lnTo>
                <a:lnTo>
                  <a:pt x="1410589" y="724803"/>
                </a:lnTo>
                <a:lnTo>
                  <a:pt x="1437814" y="684434"/>
                </a:lnTo>
                <a:lnTo>
                  <a:pt x="1447800" y="634999"/>
                </a:lnTo>
                <a:lnTo>
                  <a:pt x="1447800" y="126999"/>
                </a:lnTo>
                <a:lnTo>
                  <a:pt x="1437814" y="77581"/>
                </a:lnTo>
                <a:lnTo>
                  <a:pt x="1410589" y="37210"/>
                </a:lnTo>
                <a:lnTo>
                  <a:pt x="1370218" y="9985"/>
                </a:lnTo>
                <a:lnTo>
                  <a:pt x="13208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961" y="497967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126999"/>
                </a:moveTo>
                <a:lnTo>
                  <a:pt x="9985" y="77581"/>
                </a:lnTo>
                <a:lnTo>
                  <a:pt x="37211" y="37210"/>
                </a:lnTo>
                <a:lnTo>
                  <a:pt x="77581" y="9985"/>
                </a:lnTo>
                <a:lnTo>
                  <a:pt x="127000" y="0"/>
                </a:lnTo>
                <a:lnTo>
                  <a:pt x="1320800" y="0"/>
                </a:lnTo>
                <a:lnTo>
                  <a:pt x="1370218" y="9985"/>
                </a:lnTo>
                <a:lnTo>
                  <a:pt x="1410589" y="37210"/>
                </a:lnTo>
                <a:lnTo>
                  <a:pt x="1437814" y="77581"/>
                </a:lnTo>
                <a:lnTo>
                  <a:pt x="1447800" y="126999"/>
                </a:lnTo>
                <a:lnTo>
                  <a:pt x="1447800" y="634999"/>
                </a:lnTo>
                <a:lnTo>
                  <a:pt x="1437814" y="684434"/>
                </a:lnTo>
                <a:lnTo>
                  <a:pt x="1410589" y="724803"/>
                </a:lnTo>
                <a:lnTo>
                  <a:pt x="1370218" y="752019"/>
                </a:lnTo>
                <a:lnTo>
                  <a:pt x="1320800" y="761999"/>
                </a:lnTo>
                <a:lnTo>
                  <a:pt x="127000" y="761999"/>
                </a:lnTo>
                <a:lnTo>
                  <a:pt x="77581" y="752019"/>
                </a:lnTo>
                <a:lnTo>
                  <a:pt x="37211" y="724803"/>
                </a:lnTo>
                <a:lnTo>
                  <a:pt x="9985" y="684434"/>
                </a:lnTo>
                <a:lnTo>
                  <a:pt x="0" y="634999"/>
                </a:lnTo>
                <a:lnTo>
                  <a:pt x="0" y="12699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66842" y="5067122"/>
            <a:ext cx="812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odu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ct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85894" y="2646426"/>
            <a:ext cx="76200" cy="523240"/>
          </a:xfrm>
          <a:custGeom>
            <a:avLst/>
            <a:gdLst/>
            <a:ahLst/>
            <a:cxnLst/>
            <a:rect l="l" t="t" r="r" b="b"/>
            <a:pathLst>
              <a:path w="76200" h="523239">
                <a:moveTo>
                  <a:pt x="28193" y="446786"/>
                </a:moveTo>
                <a:lnTo>
                  <a:pt x="0" y="446786"/>
                </a:lnTo>
                <a:lnTo>
                  <a:pt x="38100" y="522986"/>
                </a:lnTo>
                <a:lnTo>
                  <a:pt x="69850" y="459486"/>
                </a:lnTo>
                <a:lnTo>
                  <a:pt x="28193" y="459486"/>
                </a:lnTo>
                <a:lnTo>
                  <a:pt x="28193" y="446786"/>
                </a:lnTo>
                <a:close/>
              </a:path>
              <a:path w="76200" h="523239">
                <a:moveTo>
                  <a:pt x="48005" y="0"/>
                </a:moveTo>
                <a:lnTo>
                  <a:pt x="28193" y="0"/>
                </a:lnTo>
                <a:lnTo>
                  <a:pt x="28193" y="459486"/>
                </a:lnTo>
                <a:lnTo>
                  <a:pt x="48005" y="459486"/>
                </a:lnTo>
                <a:lnTo>
                  <a:pt x="48005" y="0"/>
                </a:lnTo>
                <a:close/>
              </a:path>
              <a:path w="76200" h="523239">
                <a:moveTo>
                  <a:pt x="76200" y="446786"/>
                </a:moveTo>
                <a:lnTo>
                  <a:pt x="48005" y="446786"/>
                </a:lnTo>
                <a:lnTo>
                  <a:pt x="48005" y="459486"/>
                </a:lnTo>
                <a:lnTo>
                  <a:pt x="69850" y="459486"/>
                </a:lnTo>
                <a:lnTo>
                  <a:pt x="76200" y="446786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5865" y="3779139"/>
            <a:ext cx="857250" cy="1200150"/>
          </a:xfrm>
          <a:custGeom>
            <a:avLst/>
            <a:gdLst/>
            <a:ahLst/>
            <a:cxnLst/>
            <a:rect l="l" t="t" r="r" b="b"/>
            <a:pathLst>
              <a:path w="857250" h="1200150">
                <a:moveTo>
                  <a:pt x="804532" y="1143413"/>
                </a:moveTo>
                <a:lnTo>
                  <a:pt x="781558" y="1159764"/>
                </a:lnTo>
                <a:lnTo>
                  <a:pt x="856742" y="1199769"/>
                </a:lnTo>
                <a:lnTo>
                  <a:pt x="849599" y="1153795"/>
                </a:lnTo>
                <a:lnTo>
                  <a:pt x="811911" y="1153795"/>
                </a:lnTo>
                <a:lnTo>
                  <a:pt x="804532" y="1143413"/>
                </a:lnTo>
                <a:close/>
              </a:path>
              <a:path w="857250" h="1200150">
                <a:moveTo>
                  <a:pt x="820639" y="1131951"/>
                </a:moveTo>
                <a:lnTo>
                  <a:pt x="804532" y="1143413"/>
                </a:lnTo>
                <a:lnTo>
                  <a:pt x="811911" y="1153795"/>
                </a:lnTo>
                <a:lnTo>
                  <a:pt x="828039" y="1142365"/>
                </a:lnTo>
                <a:lnTo>
                  <a:pt x="820639" y="1131951"/>
                </a:lnTo>
                <a:close/>
              </a:path>
              <a:path w="857250" h="1200150">
                <a:moveTo>
                  <a:pt x="843661" y="1115568"/>
                </a:moveTo>
                <a:lnTo>
                  <a:pt x="820639" y="1131951"/>
                </a:lnTo>
                <a:lnTo>
                  <a:pt x="828039" y="1142365"/>
                </a:lnTo>
                <a:lnTo>
                  <a:pt x="811911" y="1153795"/>
                </a:lnTo>
                <a:lnTo>
                  <a:pt x="849599" y="1153795"/>
                </a:lnTo>
                <a:lnTo>
                  <a:pt x="843661" y="1115568"/>
                </a:lnTo>
                <a:close/>
              </a:path>
              <a:path w="857250" h="1200150">
                <a:moveTo>
                  <a:pt x="16256" y="0"/>
                </a:moveTo>
                <a:lnTo>
                  <a:pt x="0" y="11430"/>
                </a:lnTo>
                <a:lnTo>
                  <a:pt x="804532" y="1143413"/>
                </a:lnTo>
                <a:lnTo>
                  <a:pt x="820639" y="1131951"/>
                </a:lnTo>
                <a:lnTo>
                  <a:pt x="16256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761" y="4337430"/>
            <a:ext cx="990600" cy="1255395"/>
          </a:xfrm>
          <a:custGeom>
            <a:avLst/>
            <a:gdLst/>
            <a:ahLst/>
            <a:cxnLst/>
            <a:rect l="l" t="t" r="r" b="b"/>
            <a:pathLst>
              <a:path w="990600" h="1255395">
                <a:moveTo>
                  <a:pt x="0" y="0"/>
                </a:moveTo>
                <a:lnTo>
                  <a:pt x="0" y="247777"/>
                </a:lnTo>
                <a:lnTo>
                  <a:pt x="1346" y="295523"/>
                </a:lnTo>
                <a:lnTo>
                  <a:pt x="5345" y="342732"/>
                </a:lnTo>
                <a:lnTo>
                  <a:pt x="11937" y="389333"/>
                </a:lnTo>
                <a:lnTo>
                  <a:pt x="21064" y="435256"/>
                </a:lnTo>
                <a:lnTo>
                  <a:pt x="32665" y="480429"/>
                </a:lnTo>
                <a:lnTo>
                  <a:pt x="46682" y="524784"/>
                </a:lnTo>
                <a:lnTo>
                  <a:pt x="63055" y="568248"/>
                </a:lnTo>
                <a:lnTo>
                  <a:pt x="81725" y="610751"/>
                </a:lnTo>
                <a:lnTo>
                  <a:pt x="102633" y="652223"/>
                </a:lnTo>
                <a:lnTo>
                  <a:pt x="125719" y="692593"/>
                </a:lnTo>
                <a:lnTo>
                  <a:pt x="150924" y="731791"/>
                </a:lnTo>
                <a:lnTo>
                  <a:pt x="178189" y="769745"/>
                </a:lnTo>
                <a:lnTo>
                  <a:pt x="207454" y="806386"/>
                </a:lnTo>
                <a:lnTo>
                  <a:pt x="238660" y="841643"/>
                </a:lnTo>
                <a:lnTo>
                  <a:pt x="271748" y="875445"/>
                </a:lnTo>
                <a:lnTo>
                  <a:pt x="306659" y="907721"/>
                </a:lnTo>
                <a:lnTo>
                  <a:pt x="343332" y="938401"/>
                </a:lnTo>
                <a:lnTo>
                  <a:pt x="381709" y="967415"/>
                </a:lnTo>
                <a:lnTo>
                  <a:pt x="421731" y="994692"/>
                </a:lnTo>
                <a:lnTo>
                  <a:pt x="463339" y="1020161"/>
                </a:lnTo>
                <a:lnTo>
                  <a:pt x="506472" y="1043752"/>
                </a:lnTo>
                <a:lnTo>
                  <a:pt x="551071" y="1065394"/>
                </a:lnTo>
                <a:lnTo>
                  <a:pt x="597078" y="1085017"/>
                </a:lnTo>
                <a:lnTo>
                  <a:pt x="644433" y="1102549"/>
                </a:lnTo>
                <a:lnTo>
                  <a:pt x="693077" y="1117921"/>
                </a:lnTo>
                <a:lnTo>
                  <a:pt x="742950" y="1131062"/>
                </a:lnTo>
                <a:lnTo>
                  <a:pt x="742950" y="1254874"/>
                </a:lnTo>
                <a:lnTo>
                  <a:pt x="990600" y="1036193"/>
                </a:lnTo>
                <a:lnTo>
                  <a:pt x="853812" y="883412"/>
                </a:lnTo>
                <a:lnTo>
                  <a:pt x="742950" y="883412"/>
                </a:lnTo>
                <a:lnTo>
                  <a:pt x="693077" y="870271"/>
                </a:lnTo>
                <a:lnTo>
                  <a:pt x="644433" y="854899"/>
                </a:lnTo>
                <a:lnTo>
                  <a:pt x="597078" y="837366"/>
                </a:lnTo>
                <a:lnTo>
                  <a:pt x="551071" y="817744"/>
                </a:lnTo>
                <a:lnTo>
                  <a:pt x="506472" y="796101"/>
                </a:lnTo>
                <a:lnTo>
                  <a:pt x="463339" y="772510"/>
                </a:lnTo>
                <a:lnTo>
                  <a:pt x="421731" y="747040"/>
                </a:lnTo>
                <a:lnTo>
                  <a:pt x="381709" y="719762"/>
                </a:lnTo>
                <a:lnTo>
                  <a:pt x="343332" y="690746"/>
                </a:lnTo>
                <a:lnTo>
                  <a:pt x="306659" y="660064"/>
                </a:lnTo>
                <a:lnTo>
                  <a:pt x="271748" y="627785"/>
                </a:lnTo>
                <a:lnTo>
                  <a:pt x="238660" y="593980"/>
                </a:lnTo>
                <a:lnTo>
                  <a:pt x="207454" y="558720"/>
                </a:lnTo>
                <a:lnTo>
                  <a:pt x="178189" y="522075"/>
                </a:lnTo>
                <a:lnTo>
                  <a:pt x="150924" y="484116"/>
                </a:lnTo>
                <a:lnTo>
                  <a:pt x="125719" y="444913"/>
                </a:lnTo>
                <a:lnTo>
                  <a:pt x="102633" y="404537"/>
                </a:lnTo>
                <a:lnTo>
                  <a:pt x="81725" y="363059"/>
                </a:lnTo>
                <a:lnTo>
                  <a:pt x="63055" y="320548"/>
                </a:lnTo>
                <a:lnTo>
                  <a:pt x="46682" y="277076"/>
                </a:lnTo>
                <a:lnTo>
                  <a:pt x="32665" y="232713"/>
                </a:lnTo>
                <a:lnTo>
                  <a:pt x="21064" y="187529"/>
                </a:lnTo>
                <a:lnTo>
                  <a:pt x="11937" y="141595"/>
                </a:lnTo>
                <a:lnTo>
                  <a:pt x="5345" y="94982"/>
                </a:lnTo>
                <a:lnTo>
                  <a:pt x="1346" y="47760"/>
                </a:lnTo>
                <a:lnTo>
                  <a:pt x="0" y="0"/>
                </a:lnTo>
                <a:close/>
              </a:path>
              <a:path w="990600" h="1255395">
                <a:moveTo>
                  <a:pt x="742950" y="759587"/>
                </a:moveTo>
                <a:lnTo>
                  <a:pt x="742950" y="883412"/>
                </a:lnTo>
                <a:lnTo>
                  <a:pt x="853812" y="883412"/>
                </a:lnTo>
                <a:lnTo>
                  <a:pt x="742950" y="759587"/>
                </a:lnTo>
                <a:close/>
              </a:path>
            </a:pathLst>
          </a:custGeom>
          <a:solidFill>
            <a:srgbClr val="E397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728" y="3425190"/>
            <a:ext cx="991235" cy="1036319"/>
          </a:xfrm>
          <a:custGeom>
            <a:avLst/>
            <a:gdLst/>
            <a:ahLst/>
            <a:cxnLst/>
            <a:rect l="l" t="t" r="r" b="b"/>
            <a:pathLst>
              <a:path w="991235" h="1036320">
                <a:moveTo>
                  <a:pt x="990633" y="0"/>
                </a:moveTo>
                <a:lnTo>
                  <a:pt x="923243" y="2095"/>
                </a:lnTo>
                <a:lnTo>
                  <a:pt x="856140" y="8382"/>
                </a:lnTo>
                <a:lnTo>
                  <a:pt x="805810" y="15936"/>
                </a:lnTo>
                <a:lnTo>
                  <a:pt x="756487" y="25720"/>
                </a:lnTo>
                <a:lnTo>
                  <a:pt x="708224" y="37670"/>
                </a:lnTo>
                <a:lnTo>
                  <a:pt x="661076" y="51722"/>
                </a:lnTo>
                <a:lnTo>
                  <a:pt x="615094" y="67810"/>
                </a:lnTo>
                <a:lnTo>
                  <a:pt x="570332" y="85870"/>
                </a:lnTo>
                <a:lnTo>
                  <a:pt x="526844" y="105838"/>
                </a:lnTo>
                <a:lnTo>
                  <a:pt x="484682" y="127648"/>
                </a:lnTo>
                <a:lnTo>
                  <a:pt x="443901" y="151237"/>
                </a:lnTo>
                <a:lnTo>
                  <a:pt x="404552" y="176540"/>
                </a:lnTo>
                <a:lnTo>
                  <a:pt x="366689" y="203491"/>
                </a:lnTo>
                <a:lnTo>
                  <a:pt x="330366" y="232028"/>
                </a:lnTo>
                <a:lnTo>
                  <a:pt x="295636" y="262084"/>
                </a:lnTo>
                <a:lnTo>
                  <a:pt x="262552" y="293596"/>
                </a:lnTo>
                <a:lnTo>
                  <a:pt x="231167" y="326498"/>
                </a:lnTo>
                <a:lnTo>
                  <a:pt x="201534" y="360727"/>
                </a:lnTo>
                <a:lnTo>
                  <a:pt x="173707" y="396218"/>
                </a:lnTo>
                <a:lnTo>
                  <a:pt x="147739" y="432905"/>
                </a:lnTo>
                <a:lnTo>
                  <a:pt x="123683" y="470725"/>
                </a:lnTo>
                <a:lnTo>
                  <a:pt x="101592" y="509614"/>
                </a:lnTo>
                <a:lnTo>
                  <a:pt x="81520" y="549505"/>
                </a:lnTo>
                <a:lnTo>
                  <a:pt x="63520" y="590335"/>
                </a:lnTo>
                <a:lnTo>
                  <a:pt x="47644" y="632040"/>
                </a:lnTo>
                <a:lnTo>
                  <a:pt x="33947" y="674554"/>
                </a:lnTo>
                <a:lnTo>
                  <a:pt x="22482" y="717813"/>
                </a:lnTo>
                <a:lnTo>
                  <a:pt x="13301" y="761753"/>
                </a:lnTo>
                <a:lnTo>
                  <a:pt x="6458" y="806309"/>
                </a:lnTo>
                <a:lnTo>
                  <a:pt x="2007" y="851416"/>
                </a:lnTo>
                <a:lnTo>
                  <a:pt x="0" y="897009"/>
                </a:lnTo>
                <a:lnTo>
                  <a:pt x="490" y="943025"/>
                </a:lnTo>
                <a:lnTo>
                  <a:pt x="3531" y="989399"/>
                </a:lnTo>
                <a:lnTo>
                  <a:pt x="9177" y="1036066"/>
                </a:lnTo>
                <a:lnTo>
                  <a:pt x="17371" y="989753"/>
                </a:lnTo>
                <a:lnTo>
                  <a:pt x="28007" y="944317"/>
                </a:lnTo>
                <a:lnTo>
                  <a:pt x="41019" y="899810"/>
                </a:lnTo>
                <a:lnTo>
                  <a:pt x="56338" y="856288"/>
                </a:lnTo>
                <a:lnTo>
                  <a:pt x="73896" y="813804"/>
                </a:lnTo>
                <a:lnTo>
                  <a:pt x="93626" y="772415"/>
                </a:lnTo>
                <a:lnTo>
                  <a:pt x="115459" y="732173"/>
                </a:lnTo>
                <a:lnTo>
                  <a:pt x="139328" y="693134"/>
                </a:lnTo>
                <a:lnTo>
                  <a:pt x="165165" y="655351"/>
                </a:lnTo>
                <a:lnTo>
                  <a:pt x="192901" y="618881"/>
                </a:lnTo>
                <a:lnTo>
                  <a:pt x="222470" y="583776"/>
                </a:lnTo>
                <a:lnTo>
                  <a:pt x="253803" y="550092"/>
                </a:lnTo>
                <a:lnTo>
                  <a:pt x="286832" y="517883"/>
                </a:lnTo>
                <a:lnTo>
                  <a:pt x="321490" y="487204"/>
                </a:lnTo>
                <a:lnTo>
                  <a:pt x="357708" y="458109"/>
                </a:lnTo>
                <a:lnTo>
                  <a:pt x="395420" y="430653"/>
                </a:lnTo>
                <a:lnTo>
                  <a:pt x="434556" y="404890"/>
                </a:lnTo>
                <a:lnTo>
                  <a:pt x="475049" y="380875"/>
                </a:lnTo>
                <a:lnTo>
                  <a:pt x="516831" y="358662"/>
                </a:lnTo>
                <a:lnTo>
                  <a:pt x="559835" y="338305"/>
                </a:lnTo>
                <a:lnTo>
                  <a:pt x="603992" y="319860"/>
                </a:lnTo>
                <a:lnTo>
                  <a:pt x="649235" y="303381"/>
                </a:lnTo>
                <a:lnTo>
                  <a:pt x="695496" y="288922"/>
                </a:lnTo>
                <a:lnTo>
                  <a:pt x="742706" y="276538"/>
                </a:lnTo>
                <a:lnTo>
                  <a:pt x="790799" y="266284"/>
                </a:lnTo>
                <a:lnTo>
                  <a:pt x="839706" y="258213"/>
                </a:lnTo>
                <a:lnTo>
                  <a:pt x="889359" y="252381"/>
                </a:lnTo>
                <a:lnTo>
                  <a:pt x="939690" y="248841"/>
                </a:lnTo>
                <a:lnTo>
                  <a:pt x="990633" y="247650"/>
                </a:lnTo>
                <a:lnTo>
                  <a:pt x="990633" y="0"/>
                </a:lnTo>
                <a:close/>
              </a:path>
            </a:pathLst>
          </a:custGeom>
          <a:solidFill>
            <a:srgbClr val="B77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761" y="3425190"/>
            <a:ext cx="990600" cy="2167255"/>
          </a:xfrm>
          <a:custGeom>
            <a:avLst/>
            <a:gdLst/>
            <a:ahLst/>
            <a:cxnLst/>
            <a:rect l="l" t="t" r="r" b="b"/>
            <a:pathLst>
              <a:path w="990600" h="2167254">
                <a:moveTo>
                  <a:pt x="0" y="912241"/>
                </a:moveTo>
                <a:lnTo>
                  <a:pt x="1346" y="960001"/>
                </a:lnTo>
                <a:lnTo>
                  <a:pt x="5345" y="1007223"/>
                </a:lnTo>
                <a:lnTo>
                  <a:pt x="11937" y="1053836"/>
                </a:lnTo>
                <a:lnTo>
                  <a:pt x="21064" y="1099770"/>
                </a:lnTo>
                <a:lnTo>
                  <a:pt x="32665" y="1144954"/>
                </a:lnTo>
                <a:lnTo>
                  <a:pt x="46682" y="1189317"/>
                </a:lnTo>
                <a:lnTo>
                  <a:pt x="63055" y="1232789"/>
                </a:lnTo>
                <a:lnTo>
                  <a:pt x="81725" y="1275300"/>
                </a:lnTo>
                <a:lnTo>
                  <a:pt x="102633" y="1316778"/>
                </a:lnTo>
                <a:lnTo>
                  <a:pt x="125719" y="1357154"/>
                </a:lnTo>
                <a:lnTo>
                  <a:pt x="150924" y="1396357"/>
                </a:lnTo>
                <a:lnTo>
                  <a:pt x="178189" y="1434316"/>
                </a:lnTo>
                <a:lnTo>
                  <a:pt x="207454" y="1470961"/>
                </a:lnTo>
                <a:lnTo>
                  <a:pt x="238660" y="1506221"/>
                </a:lnTo>
                <a:lnTo>
                  <a:pt x="271748" y="1540026"/>
                </a:lnTo>
                <a:lnTo>
                  <a:pt x="306659" y="1572305"/>
                </a:lnTo>
                <a:lnTo>
                  <a:pt x="343332" y="1602987"/>
                </a:lnTo>
                <a:lnTo>
                  <a:pt x="381709" y="1632003"/>
                </a:lnTo>
                <a:lnTo>
                  <a:pt x="421731" y="1659281"/>
                </a:lnTo>
                <a:lnTo>
                  <a:pt x="463339" y="1684751"/>
                </a:lnTo>
                <a:lnTo>
                  <a:pt x="506472" y="1708342"/>
                </a:lnTo>
                <a:lnTo>
                  <a:pt x="551071" y="1729985"/>
                </a:lnTo>
                <a:lnTo>
                  <a:pt x="597078" y="1749607"/>
                </a:lnTo>
                <a:lnTo>
                  <a:pt x="644433" y="1767140"/>
                </a:lnTo>
                <a:lnTo>
                  <a:pt x="693077" y="1782512"/>
                </a:lnTo>
                <a:lnTo>
                  <a:pt x="742950" y="1795653"/>
                </a:lnTo>
                <a:lnTo>
                  <a:pt x="742950" y="1671828"/>
                </a:lnTo>
                <a:lnTo>
                  <a:pt x="990600" y="1948434"/>
                </a:lnTo>
                <a:lnTo>
                  <a:pt x="742950" y="2167115"/>
                </a:lnTo>
                <a:lnTo>
                  <a:pt x="742950" y="2043303"/>
                </a:lnTo>
                <a:lnTo>
                  <a:pt x="693077" y="2030162"/>
                </a:lnTo>
                <a:lnTo>
                  <a:pt x="644433" y="2014790"/>
                </a:lnTo>
                <a:lnTo>
                  <a:pt x="597078" y="1997258"/>
                </a:lnTo>
                <a:lnTo>
                  <a:pt x="551071" y="1977635"/>
                </a:lnTo>
                <a:lnTo>
                  <a:pt x="506472" y="1955993"/>
                </a:lnTo>
                <a:lnTo>
                  <a:pt x="463339" y="1932402"/>
                </a:lnTo>
                <a:lnTo>
                  <a:pt x="421731" y="1906933"/>
                </a:lnTo>
                <a:lnTo>
                  <a:pt x="381709" y="1879656"/>
                </a:lnTo>
                <a:lnTo>
                  <a:pt x="343332" y="1850642"/>
                </a:lnTo>
                <a:lnTo>
                  <a:pt x="306659" y="1819962"/>
                </a:lnTo>
                <a:lnTo>
                  <a:pt x="271748" y="1787686"/>
                </a:lnTo>
                <a:lnTo>
                  <a:pt x="238660" y="1753884"/>
                </a:lnTo>
                <a:lnTo>
                  <a:pt x="207454" y="1718627"/>
                </a:lnTo>
                <a:lnTo>
                  <a:pt x="178189" y="1681986"/>
                </a:lnTo>
                <a:lnTo>
                  <a:pt x="150924" y="1644032"/>
                </a:lnTo>
                <a:lnTo>
                  <a:pt x="125719" y="1604834"/>
                </a:lnTo>
                <a:lnTo>
                  <a:pt x="102633" y="1564464"/>
                </a:lnTo>
                <a:lnTo>
                  <a:pt x="81725" y="1522992"/>
                </a:lnTo>
                <a:lnTo>
                  <a:pt x="63055" y="1480489"/>
                </a:lnTo>
                <a:lnTo>
                  <a:pt x="46682" y="1437025"/>
                </a:lnTo>
                <a:lnTo>
                  <a:pt x="32665" y="1392670"/>
                </a:lnTo>
                <a:lnTo>
                  <a:pt x="21064" y="1347497"/>
                </a:lnTo>
                <a:lnTo>
                  <a:pt x="11937" y="1301574"/>
                </a:lnTo>
                <a:lnTo>
                  <a:pt x="5345" y="1254973"/>
                </a:lnTo>
                <a:lnTo>
                  <a:pt x="1346" y="1207764"/>
                </a:lnTo>
                <a:lnTo>
                  <a:pt x="0" y="1160018"/>
                </a:lnTo>
                <a:lnTo>
                  <a:pt x="0" y="912241"/>
                </a:lnTo>
                <a:lnTo>
                  <a:pt x="1212" y="866711"/>
                </a:lnTo>
                <a:lnTo>
                  <a:pt x="4811" y="821760"/>
                </a:lnTo>
                <a:lnTo>
                  <a:pt x="10740" y="777438"/>
                </a:lnTo>
                <a:lnTo>
                  <a:pt x="18942" y="733799"/>
                </a:lnTo>
                <a:lnTo>
                  <a:pt x="29360" y="690894"/>
                </a:lnTo>
                <a:lnTo>
                  <a:pt x="41939" y="648776"/>
                </a:lnTo>
                <a:lnTo>
                  <a:pt x="56620" y="607497"/>
                </a:lnTo>
                <a:lnTo>
                  <a:pt x="73348" y="567110"/>
                </a:lnTo>
                <a:lnTo>
                  <a:pt x="92065" y="527666"/>
                </a:lnTo>
                <a:lnTo>
                  <a:pt x="112715" y="489218"/>
                </a:lnTo>
                <a:lnTo>
                  <a:pt x="135240" y="451818"/>
                </a:lnTo>
                <a:lnTo>
                  <a:pt x="159586" y="415519"/>
                </a:lnTo>
                <a:lnTo>
                  <a:pt x="185693" y="380373"/>
                </a:lnTo>
                <a:lnTo>
                  <a:pt x="213507" y="346431"/>
                </a:lnTo>
                <a:lnTo>
                  <a:pt x="242969" y="313747"/>
                </a:lnTo>
                <a:lnTo>
                  <a:pt x="274024" y="282372"/>
                </a:lnTo>
                <a:lnTo>
                  <a:pt x="306615" y="252359"/>
                </a:lnTo>
                <a:lnTo>
                  <a:pt x="340684" y="223759"/>
                </a:lnTo>
                <a:lnTo>
                  <a:pt x="376175" y="196627"/>
                </a:lnTo>
                <a:lnTo>
                  <a:pt x="413032" y="171012"/>
                </a:lnTo>
                <a:lnTo>
                  <a:pt x="451197" y="146969"/>
                </a:lnTo>
                <a:lnTo>
                  <a:pt x="490615" y="124549"/>
                </a:lnTo>
                <a:lnTo>
                  <a:pt x="531227" y="103804"/>
                </a:lnTo>
                <a:lnTo>
                  <a:pt x="572978" y="84787"/>
                </a:lnTo>
                <a:lnTo>
                  <a:pt x="615810" y="67549"/>
                </a:lnTo>
                <a:lnTo>
                  <a:pt x="659667" y="52144"/>
                </a:lnTo>
                <a:lnTo>
                  <a:pt x="704493" y="38624"/>
                </a:lnTo>
                <a:lnTo>
                  <a:pt x="750230" y="27040"/>
                </a:lnTo>
                <a:lnTo>
                  <a:pt x="796821" y="17444"/>
                </a:lnTo>
                <a:lnTo>
                  <a:pt x="844211" y="9891"/>
                </a:lnTo>
                <a:lnTo>
                  <a:pt x="892341" y="4430"/>
                </a:lnTo>
                <a:lnTo>
                  <a:pt x="941157" y="1116"/>
                </a:lnTo>
                <a:lnTo>
                  <a:pt x="990600" y="0"/>
                </a:lnTo>
                <a:lnTo>
                  <a:pt x="990600" y="247650"/>
                </a:lnTo>
                <a:lnTo>
                  <a:pt x="939657" y="248841"/>
                </a:lnTo>
                <a:lnTo>
                  <a:pt x="889326" y="252381"/>
                </a:lnTo>
                <a:lnTo>
                  <a:pt x="839673" y="258213"/>
                </a:lnTo>
                <a:lnTo>
                  <a:pt x="790766" y="266284"/>
                </a:lnTo>
                <a:lnTo>
                  <a:pt x="742673" y="276538"/>
                </a:lnTo>
                <a:lnTo>
                  <a:pt x="695463" y="288922"/>
                </a:lnTo>
                <a:lnTo>
                  <a:pt x="649202" y="303381"/>
                </a:lnTo>
                <a:lnTo>
                  <a:pt x="603959" y="319860"/>
                </a:lnTo>
                <a:lnTo>
                  <a:pt x="559802" y="338305"/>
                </a:lnTo>
                <a:lnTo>
                  <a:pt x="516798" y="358662"/>
                </a:lnTo>
                <a:lnTo>
                  <a:pt x="475016" y="380875"/>
                </a:lnTo>
                <a:lnTo>
                  <a:pt x="434523" y="404890"/>
                </a:lnTo>
                <a:lnTo>
                  <a:pt x="395387" y="430653"/>
                </a:lnTo>
                <a:lnTo>
                  <a:pt x="357675" y="458109"/>
                </a:lnTo>
                <a:lnTo>
                  <a:pt x="321457" y="487204"/>
                </a:lnTo>
                <a:lnTo>
                  <a:pt x="286799" y="517883"/>
                </a:lnTo>
                <a:lnTo>
                  <a:pt x="253770" y="550092"/>
                </a:lnTo>
                <a:lnTo>
                  <a:pt x="222437" y="583776"/>
                </a:lnTo>
                <a:lnTo>
                  <a:pt x="192868" y="618881"/>
                </a:lnTo>
                <a:lnTo>
                  <a:pt x="165132" y="655351"/>
                </a:lnTo>
                <a:lnTo>
                  <a:pt x="139295" y="693134"/>
                </a:lnTo>
                <a:lnTo>
                  <a:pt x="115426" y="732173"/>
                </a:lnTo>
                <a:lnTo>
                  <a:pt x="93593" y="772415"/>
                </a:lnTo>
                <a:lnTo>
                  <a:pt x="73863" y="813804"/>
                </a:lnTo>
                <a:lnTo>
                  <a:pt x="56305" y="856288"/>
                </a:lnTo>
                <a:lnTo>
                  <a:pt x="40986" y="899810"/>
                </a:lnTo>
                <a:lnTo>
                  <a:pt x="27974" y="944317"/>
                </a:lnTo>
                <a:lnTo>
                  <a:pt x="17338" y="989753"/>
                </a:lnTo>
                <a:lnTo>
                  <a:pt x="9143" y="1036066"/>
                </a:lnTo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0235" y="3395471"/>
            <a:ext cx="1043178" cy="2207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7874" y="5858357"/>
            <a:ext cx="1880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Property</a:t>
            </a:r>
            <a:r>
              <a:rPr sz="1800" b="1" u="heavy" spc="-75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Binding</a:t>
            </a:r>
            <a:endParaRPr sz="1800" dirty="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292934"/>
                </a:solidFill>
                <a:latin typeface="Arial"/>
                <a:cs typeface="Arial"/>
              </a:rPr>
              <a:t>“product”</a:t>
            </a:r>
            <a:r>
              <a:rPr sz="1800" i="1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92934"/>
                </a:solidFill>
                <a:latin typeface="Arial"/>
                <a:cs typeface="Arial"/>
              </a:rPr>
              <a:t>property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1625853"/>
            <a:ext cx="7633970" cy="199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Overview</a:t>
            </a:r>
            <a:endParaRPr sz="2400" dirty="0">
              <a:latin typeface="Arial"/>
              <a:cs typeface="Arial"/>
            </a:endParaRPr>
          </a:p>
          <a:p>
            <a:pPr marL="341630" algn="ctr">
              <a:lnSpc>
                <a:spcPct val="100000"/>
              </a:lnSpc>
              <a:spcBef>
                <a:spcPts val="177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R="410209" algn="r">
              <a:lnSpc>
                <a:spcPct val="100000"/>
              </a:lnSpc>
            </a:pPr>
            <a:r>
              <a:rPr sz="1800" b="1" u="heavy" spc="-10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Event</a:t>
            </a:r>
            <a:r>
              <a:rPr sz="1800" b="1" u="heavy" spc="-50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Binding</a:t>
            </a:r>
            <a:endParaRPr sz="18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i="1" spc="-5" dirty="0">
                <a:solidFill>
                  <a:srgbClr val="292934"/>
                </a:solidFill>
                <a:latin typeface="Arial"/>
                <a:cs typeface="Arial"/>
              </a:rPr>
              <a:t>“productCreated”</a:t>
            </a:r>
            <a:r>
              <a:rPr sz="1800" i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292934"/>
                </a:solidFill>
                <a:latin typeface="Arial"/>
                <a:cs typeface="Arial"/>
              </a:rPr>
              <a:t>event</a:t>
            </a:r>
            <a:endParaRPr sz="1800" dirty="0">
              <a:latin typeface="Arial"/>
              <a:cs typeface="Arial"/>
            </a:endParaRPr>
          </a:p>
          <a:p>
            <a:pPr marL="341630" algn="ctr">
              <a:lnSpc>
                <a:spcPct val="100000"/>
              </a:lnSpc>
              <a:spcBef>
                <a:spcPts val="414"/>
              </a:spcBef>
            </a:pPr>
            <a:r>
              <a:rPr lang="en-IN" sz="1800" spc="-5" dirty="0">
                <a:solidFill>
                  <a:srgbClr val="292934"/>
                </a:solidFill>
                <a:latin typeface="Arial"/>
                <a:cs typeface="Arial"/>
              </a:rPr>
              <a:t>Users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918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Component</a:t>
            </a:r>
            <a:r>
              <a:rPr spc="-210" dirty="0"/>
              <a:t> </a:t>
            </a:r>
            <a:r>
              <a:rPr spc="-95" dirty="0"/>
              <a:t>Interaction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5180965" cy="33934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Binding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Custom</a:t>
            </a:r>
            <a:r>
              <a:rPr sz="24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Properties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Pass data from parent to child</a:t>
            </a:r>
            <a:r>
              <a:rPr sz="2000" spc="-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@Input() decorator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2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Binding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Custom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Events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Emitting event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from child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@Output() decorator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EventEmitter&lt;T&gt;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eventEmitterObj.emit()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2" y="1524761"/>
            <a:ext cx="5715000" cy="4724400"/>
          </a:xfrm>
          <a:custGeom>
            <a:avLst/>
            <a:gdLst/>
            <a:ahLst/>
            <a:cxnLst/>
            <a:rect l="l" t="t" r="r" b="b"/>
            <a:pathLst>
              <a:path w="5715000" h="4724400">
                <a:moveTo>
                  <a:pt x="0" y="4724400"/>
                </a:moveTo>
                <a:lnTo>
                  <a:pt x="5715000" y="4724400"/>
                </a:lnTo>
                <a:lnTo>
                  <a:pt x="57150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solidFill>
            <a:srgbClr val="D9D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162" y="1524761"/>
            <a:ext cx="5715000" cy="4724400"/>
          </a:xfrm>
          <a:custGeom>
            <a:avLst/>
            <a:gdLst/>
            <a:ahLst/>
            <a:cxnLst/>
            <a:rect l="l" t="t" r="r" b="b"/>
            <a:pathLst>
              <a:path w="5715000" h="4724400">
                <a:moveTo>
                  <a:pt x="0" y="4724400"/>
                </a:moveTo>
                <a:lnTo>
                  <a:pt x="5715000" y="4724400"/>
                </a:lnTo>
                <a:lnTo>
                  <a:pt x="57150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ln w="25908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8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Ser</a:t>
            </a:r>
            <a:r>
              <a:rPr spc="-100" dirty="0"/>
              <a:t>v</a:t>
            </a:r>
            <a:r>
              <a:rPr spc="-105" dirty="0"/>
              <a:t>i</a:t>
            </a:r>
            <a:r>
              <a:rPr spc="-100" dirty="0"/>
              <a:t>c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738377" y="3658361"/>
            <a:ext cx="1447800" cy="547370"/>
          </a:xfrm>
          <a:custGeom>
            <a:avLst/>
            <a:gdLst/>
            <a:ahLst/>
            <a:cxnLst/>
            <a:rect l="l" t="t" r="r" b="b"/>
            <a:pathLst>
              <a:path w="1447800" h="547370">
                <a:moveTo>
                  <a:pt x="1356614" y="0"/>
                </a:moveTo>
                <a:lnTo>
                  <a:pt x="91185" y="0"/>
                </a:lnTo>
                <a:lnTo>
                  <a:pt x="55694" y="7157"/>
                </a:lnTo>
                <a:lnTo>
                  <a:pt x="26709" y="26685"/>
                </a:lnTo>
                <a:lnTo>
                  <a:pt x="7166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66" y="491448"/>
                </a:lnTo>
                <a:lnTo>
                  <a:pt x="26709" y="520430"/>
                </a:lnTo>
                <a:lnTo>
                  <a:pt x="55694" y="539958"/>
                </a:lnTo>
                <a:lnTo>
                  <a:pt x="91185" y="547115"/>
                </a:lnTo>
                <a:lnTo>
                  <a:pt x="1356614" y="547115"/>
                </a:lnTo>
                <a:lnTo>
                  <a:pt x="1392132" y="539958"/>
                </a:lnTo>
                <a:lnTo>
                  <a:pt x="1421114" y="520430"/>
                </a:lnTo>
                <a:lnTo>
                  <a:pt x="1440642" y="491448"/>
                </a:lnTo>
                <a:lnTo>
                  <a:pt x="1447799" y="455930"/>
                </a:lnTo>
                <a:lnTo>
                  <a:pt x="1447799" y="91186"/>
                </a:lnTo>
                <a:lnTo>
                  <a:pt x="1440642" y="55667"/>
                </a:lnTo>
                <a:lnTo>
                  <a:pt x="1421114" y="26685"/>
                </a:lnTo>
                <a:lnTo>
                  <a:pt x="1392132" y="7157"/>
                </a:lnTo>
                <a:lnTo>
                  <a:pt x="1356614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377" y="3658361"/>
            <a:ext cx="1447800" cy="547370"/>
          </a:xfrm>
          <a:custGeom>
            <a:avLst/>
            <a:gdLst/>
            <a:ahLst/>
            <a:cxnLst/>
            <a:rect l="l" t="t" r="r" b="b"/>
            <a:pathLst>
              <a:path w="1447800" h="547370">
                <a:moveTo>
                  <a:pt x="0" y="91186"/>
                </a:moveTo>
                <a:lnTo>
                  <a:pt x="7166" y="55667"/>
                </a:lnTo>
                <a:lnTo>
                  <a:pt x="26709" y="26685"/>
                </a:lnTo>
                <a:lnTo>
                  <a:pt x="55694" y="7157"/>
                </a:lnTo>
                <a:lnTo>
                  <a:pt x="91185" y="0"/>
                </a:lnTo>
                <a:lnTo>
                  <a:pt x="1356614" y="0"/>
                </a:lnTo>
                <a:lnTo>
                  <a:pt x="1392132" y="7157"/>
                </a:lnTo>
                <a:lnTo>
                  <a:pt x="1421114" y="26685"/>
                </a:lnTo>
                <a:lnTo>
                  <a:pt x="1440642" y="55667"/>
                </a:lnTo>
                <a:lnTo>
                  <a:pt x="1447799" y="91186"/>
                </a:lnTo>
                <a:lnTo>
                  <a:pt x="1447799" y="455930"/>
                </a:lnTo>
                <a:lnTo>
                  <a:pt x="1440642" y="491448"/>
                </a:lnTo>
                <a:lnTo>
                  <a:pt x="1421114" y="520430"/>
                </a:lnTo>
                <a:lnTo>
                  <a:pt x="1392132" y="539958"/>
                </a:lnTo>
                <a:lnTo>
                  <a:pt x="1356614" y="547115"/>
                </a:lnTo>
                <a:lnTo>
                  <a:pt x="91185" y="547115"/>
                </a:lnTo>
                <a:lnTo>
                  <a:pt x="55694" y="539958"/>
                </a:lnTo>
                <a:lnTo>
                  <a:pt x="26709" y="520430"/>
                </a:lnTo>
                <a:lnTo>
                  <a:pt x="7166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5514" y="3775709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0705" y="3623309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1344930" y="0"/>
                </a:moveTo>
                <a:lnTo>
                  <a:pt x="102869" y="0"/>
                </a:lnTo>
                <a:lnTo>
                  <a:pt x="62847" y="8090"/>
                </a:lnTo>
                <a:lnTo>
                  <a:pt x="30146" y="30146"/>
                </a:lnTo>
                <a:lnTo>
                  <a:pt x="8090" y="62847"/>
                </a:lnTo>
                <a:lnTo>
                  <a:pt x="0" y="102869"/>
                </a:lnTo>
                <a:lnTo>
                  <a:pt x="0" y="514350"/>
                </a:lnTo>
                <a:lnTo>
                  <a:pt x="8090" y="554372"/>
                </a:lnTo>
                <a:lnTo>
                  <a:pt x="30146" y="587073"/>
                </a:lnTo>
                <a:lnTo>
                  <a:pt x="62847" y="609129"/>
                </a:lnTo>
                <a:lnTo>
                  <a:pt x="102869" y="617219"/>
                </a:lnTo>
                <a:lnTo>
                  <a:pt x="1344930" y="617219"/>
                </a:lnTo>
                <a:lnTo>
                  <a:pt x="1384952" y="609129"/>
                </a:lnTo>
                <a:lnTo>
                  <a:pt x="1417653" y="587073"/>
                </a:lnTo>
                <a:lnTo>
                  <a:pt x="1439709" y="554372"/>
                </a:lnTo>
                <a:lnTo>
                  <a:pt x="1447799" y="514350"/>
                </a:lnTo>
                <a:lnTo>
                  <a:pt x="1447799" y="102869"/>
                </a:lnTo>
                <a:lnTo>
                  <a:pt x="1439709" y="62847"/>
                </a:lnTo>
                <a:lnTo>
                  <a:pt x="1417653" y="30146"/>
                </a:lnTo>
                <a:lnTo>
                  <a:pt x="1384952" y="8090"/>
                </a:lnTo>
                <a:lnTo>
                  <a:pt x="134493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0705" y="3623309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0" y="102869"/>
                </a:moveTo>
                <a:lnTo>
                  <a:pt x="8090" y="62847"/>
                </a:lnTo>
                <a:lnTo>
                  <a:pt x="30146" y="30146"/>
                </a:lnTo>
                <a:lnTo>
                  <a:pt x="62847" y="8090"/>
                </a:lnTo>
                <a:lnTo>
                  <a:pt x="102869" y="0"/>
                </a:lnTo>
                <a:lnTo>
                  <a:pt x="1344930" y="0"/>
                </a:lnTo>
                <a:lnTo>
                  <a:pt x="1384952" y="8090"/>
                </a:lnTo>
                <a:lnTo>
                  <a:pt x="1417653" y="30146"/>
                </a:lnTo>
                <a:lnTo>
                  <a:pt x="1439709" y="62847"/>
                </a:lnTo>
                <a:lnTo>
                  <a:pt x="1447799" y="102869"/>
                </a:lnTo>
                <a:lnTo>
                  <a:pt x="1447799" y="514350"/>
                </a:lnTo>
                <a:lnTo>
                  <a:pt x="1439709" y="554372"/>
                </a:lnTo>
                <a:lnTo>
                  <a:pt x="1417653" y="587073"/>
                </a:lnTo>
                <a:lnTo>
                  <a:pt x="1384952" y="609129"/>
                </a:lnTo>
                <a:lnTo>
                  <a:pt x="1344930" y="617219"/>
                </a:lnTo>
                <a:lnTo>
                  <a:pt x="102869" y="617219"/>
                </a:lnTo>
                <a:lnTo>
                  <a:pt x="62847" y="609129"/>
                </a:lnTo>
                <a:lnTo>
                  <a:pt x="30146" y="587073"/>
                </a:lnTo>
                <a:lnTo>
                  <a:pt x="8090" y="554372"/>
                </a:lnTo>
                <a:lnTo>
                  <a:pt x="0" y="514350"/>
                </a:lnTo>
                <a:lnTo>
                  <a:pt x="0" y="10286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1310" y="3775709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1614" y="4464558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1320800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1" y="37211"/>
                </a:lnTo>
                <a:lnTo>
                  <a:pt x="9985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5" y="684418"/>
                </a:lnTo>
                <a:lnTo>
                  <a:pt x="37211" y="724789"/>
                </a:lnTo>
                <a:lnTo>
                  <a:pt x="77581" y="752014"/>
                </a:lnTo>
                <a:lnTo>
                  <a:pt x="127000" y="762000"/>
                </a:lnTo>
                <a:lnTo>
                  <a:pt x="1320800" y="762000"/>
                </a:lnTo>
                <a:lnTo>
                  <a:pt x="1370218" y="752014"/>
                </a:lnTo>
                <a:lnTo>
                  <a:pt x="1410589" y="724789"/>
                </a:lnTo>
                <a:lnTo>
                  <a:pt x="1437814" y="684418"/>
                </a:lnTo>
                <a:lnTo>
                  <a:pt x="1447800" y="635000"/>
                </a:lnTo>
                <a:lnTo>
                  <a:pt x="1447800" y="127000"/>
                </a:lnTo>
                <a:lnTo>
                  <a:pt x="1437814" y="77581"/>
                </a:lnTo>
                <a:lnTo>
                  <a:pt x="1410589" y="37211"/>
                </a:lnTo>
                <a:lnTo>
                  <a:pt x="1370218" y="9985"/>
                </a:lnTo>
                <a:lnTo>
                  <a:pt x="13208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1614" y="4464558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127000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1320800" y="0"/>
                </a:lnTo>
                <a:lnTo>
                  <a:pt x="1370218" y="9985"/>
                </a:lnTo>
                <a:lnTo>
                  <a:pt x="1410589" y="37211"/>
                </a:lnTo>
                <a:lnTo>
                  <a:pt x="1437814" y="77581"/>
                </a:lnTo>
                <a:lnTo>
                  <a:pt x="1447800" y="127000"/>
                </a:lnTo>
                <a:lnTo>
                  <a:pt x="1447800" y="635000"/>
                </a:lnTo>
                <a:lnTo>
                  <a:pt x="1437814" y="684418"/>
                </a:lnTo>
                <a:lnTo>
                  <a:pt x="1410589" y="724789"/>
                </a:lnTo>
                <a:lnTo>
                  <a:pt x="1370218" y="752014"/>
                </a:lnTo>
                <a:lnTo>
                  <a:pt x="1320800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1" y="724789"/>
                </a:lnTo>
                <a:lnTo>
                  <a:pt x="9985" y="684418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2950" y="3550158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1320800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1" y="37211"/>
                </a:lnTo>
                <a:lnTo>
                  <a:pt x="9985" y="77581"/>
                </a:lnTo>
                <a:lnTo>
                  <a:pt x="0" y="126999"/>
                </a:lnTo>
                <a:lnTo>
                  <a:pt x="0" y="634999"/>
                </a:lnTo>
                <a:lnTo>
                  <a:pt x="9985" y="684418"/>
                </a:lnTo>
                <a:lnTo>
                  <a:pt x="37211" y="724788"/>
                </a:lnTo>
                <a:lnTo>
                  <a:pt x="77581" y="752014"/>
                </a:lnTo>
                <a:lnTo>
                  <a:pt x="127000" y="761999"/>
                </a:lnTo>
                <a:lnTo>
                  <a:pt x="1320800" y="761999"/>
                </a:lnTo>
                <a:lnTo>
                  <a:pt x="1370218" y="752014"/>
                </a:lnTo>
                <a:lnTo>
                  <a:pt x="1410589" y="724788"/>
                </a:lnTo>
                <a:lnTo>
                  <a:pt x="1437814" y="684418"/>
                </a:lnTo>
                <a:lnTo>
                  <a:pt x="1447800" y="634999"/>
                </a:lnTo>
                <a:lnTo>
                  <a:pt x="1447800" y="126999"/>
                </a:lnTo>
                <a:lnTo>
                  <a:pt x="1437814" y="77581"/>
                </a:lnTo>
                <a:lnTo>
                  <a:pt x="1410589" y="37211"/>
                </a:lnTo>
                <a:lnTo>
                  <a:pt x="1370218" y="9985"/>
                </a:lnTo>
                <a:lnTo>
                  <a:pt x="13208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2950" y="3550158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126999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1320800" y="0"/>
                </a:lnTo>
                <a:lnTo>
                  <a:pt x="1370218" y="9985"/>
                </a:lnTo>
                <a:lnTo>
                  <a:pt x="1410589" y="37211"/>
                </a:lnTo>
                <a:lnTo>
                  <a:pt x="1437814" y="77581"/>
                </a:lnTo>
                <a:lnTo>
                  <a:pt x="1447800" y="126999"/>
                </a:lnTo>
                <a:lnTo>
                  <a:pt x="1447800" y="634999"/>
                </a:lnTo>
                <a:lnTo>
                  <a:pt x="1437814" y="684418"/>
                </a:lnTo>
                <a:lnTo>
                  <a:pt x="1410589" y="724788"/>
                </a:lnTo>
                <a:lnTo>
                  <a:pt x="1370218" y="752014"/>
                </a:lnTo>
                <a:lnTo>
                  <a:pt x="1320800" y="761999"/>
                </a:lnTo>
                <a:lnTo>
                  <a:pt x="127000" y="761999"/>
                </a:lnTo>
                <a:lnTo>
                  <a:pt x="77581" y="752014"/>
                </a:lnTo>
                <a:lnTo>
                  <a:pt x="37211" y="724788"/>
                </a:lnTo>
                <a:lnTo>
                  <a:pt x="9985" y="684418"/>
                </a:lnTo>
                <a:lnTo>
                  <a:pt x="0" y="634999"/>
                </a:lnTo>
                <a:lnTo>
                  <a:pt x="0" y="12699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0450" y="3638550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Detail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86177" y="3893058"/>
            <a:ext cx="415290" cy="76200"/>
          </a:xfrm>
          <a:custGeom>
            <a:avLst/>
            <a:gdLst/>
            <a:ahLst/>
            <a:cxnLst/>
            <a:rect l="l" t="t" r="r" b="b"/>
            <a:pathLst>
              <a:path w="415289" h="76200">
                <a:moveTo>
                  <a:pt x="338963" y="0"/>
                </a:moveTo>
                <a:lnTo>
                  <a:pt x="338963" y="76200"/>
                </a:lnTo>
                <a:lnTo>
                  <a:pt x="395351" y="48006"/>
                </a:lnTo>
                <a:lnTo>
                  <a:pt x="351663" y="48006"/>
                </a:lnTo>
                <a:lnTo>
                  <a:pt x="351663" y="28194"/>
                </a:lnTo>
                <a:lnTo>
                  <a:pt x="395351" y="28194"/>
                </a:lnTo>
                <a:lnTo>
                  <a:pt x="338963" y="0"/>
                </a:lnTo>
                <a:close/>
              </a:path>
              <a:path w="415289" h="76200">
                <a:moveTo>
                  <a:pt x="338963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338963" y="48006"/>
                </a:lnTo>
                <a:lnTo>
                  <a:pt x="338963" y="28194"/>
                </a:lnTo>
                <a:close/>
              </a:path>
              <a:path w="415289" h="76200">
                <a:moveTo>
                  <a:pt x="395351" y="28194"/>
                </a:moveTo>
                <a:lnTo>
                  <a:pt x="351663" y="28194"/>
                </a:lnTo>
                <a:lnTo>
                  <a:pt x="351663" y="48006"/>
                </a:lnTo>
                <a:lnTo>
                  <a:pt x="395351" y="48006"/>
                </a:lnTo>
                <a:lnTo>
                  <a:pt x="415163" y="38100"/>
                </a:lnTo>
                <a:lnTo>
                  <a:pt x="395351" y="2819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0160" y="4231640"/>
            <a:ext cx="1211580" cy="615315"/>
          </a:xfrm>
          <a:custGeom>
            <a:avLst/>
            <a:gdLst/>
            <a:ahLst/>
            <a:cxnLst/>
            <a:rect l="l" t="t" r="r" b="b"/>
            <a:pathLst>
              <a:path w="1211579" h="615314">
                <a:moveTo>
                  <a:pt x="1138729" y="589659"/>
                </a:moveTo>
                <a:lnTo>
                  <a:pt x="1126109" y="614807"/>
                </a:lnTo>
                <a:lnTo>
                  <a:pt x="1211326" y="615061"/>
                </a:lnTo>
                <a:lnTo>
                  <a:pt x="1196617" y="595376"/>
                </a:lnTo>
                <a:lnTo>
                  <a:pt x="1150112" y="595376"/>
                </a:lnTo>
                <a:lnTo>
                  <a:pt x="1138729" y="589659"/>
                </a:lnTo>
                <a:close/>
              </a:path>
              <a:path w="1211579" h="615314">
                <a:moveTo>
                  <a:pt x="1147595" y="571993"/>
                </a:moveTo>
                <a:lnTo>
                  <a:pt x="1138729" y="589659"/>
                </a:lnTo>
                <a:lnTo>
                  <a:pt x="1150112" y="595376"/>
                </a:lnTo>
                <a:lnTo>
                  <a:pt x="1159002" y="577723"/>
                </a:lnTo>
                <a:lnTo>
                  <a:pt x="1147595" y="571993"/>
                </a:lnTo>
                <a:close/>
              </a:path>
              <a:path w="1211579" h="615314">
                <a:moveTo>
                  <a:pt x="1160272" y="546735"/>
                </a:moveTo>
                <a:lnTo>
                  <a:pt x="1147595" y="571993"/>
                </a:lnTo>
                <a:lnTo>
                  <a:pt x="1159002" y="577723"/>
                </a:lnTo>
                <a:lnTo>
                  <a:pt x="1150112" y="595376"/>
                </a:lnTo>
                <a:lnTo>
                  <a:pt x="1196617" y="595376"/>
                </a:lnTo>
                <a:lnTo>
                  <a:pt x="1160272" y="546735"/>
                </a:lnTo>
                <a:close/>
              </a:path>
              <a:path w="1211579" h="615314">
                <a:moveTo>
                  <a:pt x="8889" y="0"/>
                </a:moveTo>
                <a:lnTo>
                  <a:pt x="0" y="17780"/>
                </a:lnTo>
                <a:lnTo>
                  <a:pt x="1138729" y="589659"/>
                </a:lnTo>
                <a:lnTo>
                  <a:pt x="1147595" y="571993"/>
                </a:lnTo>
                <a:lnTo>
                  <a:pt x="888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48505" y="3893058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482" y="0"/>
                </a:moveTo>
                <a:lnTo>
                  <a:pt x="427482" y="76200"/>
                </a:lnTo>
                <a:lnTo>
                  <a:pt x="483870" y="48006"/>
                </a:lnTo>
                <a:lnTo>
                  <a:pt x="440182" y="48006"/>
                </a:lnTo>
                <a:lnTo>
                  <a:pt x="440182" y="28194"/>
                </a:lnTo>
                <a:lnTo>
                  <a:pt x="483870" y="28194"/>
                </a:lnTo>
                <a:lnTo>
                  <a:pt x="427482" y="0"/>
                </a:lnTo>
                <a:close/>
              </a:path>
              <a:path w="504189" h="76200">
                <a:moveTo>
                  <a:pt x="427482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427482" y="48006"/>
                </a:lnTo>
                <a:lnTo>
                  <a:pt x="427482" y="28194"/>
                </a:lnTo>
                <a:close/>
              </a:path>
              <a:path w="504189" h="76200">
                <a:moveTo>
                  <a:pt x="483870" y="28194"/>
                </a:moveTo>
                <a:lnTo>
                  <a:pt x="440182" y="28194"/>
                </a:lnTo>
                <a:lnTo>
                  <a:pt x="440182" y="48006"/>
                </a:lnTo>
                <a:lnTo>
                  <a:pt x="483870" y="48006"/>
                </a:lnTo>
                <a:lnTo>
                  <a:pt x="503682" y="38100"/>
                </a:lnTo>
                <a:lnTo>
                  <a:pt x="483870" y="2819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1614" y="25915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1320800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1" y="37211"/>
                </a:lnTo>
                <a:lnTo>
                  <a:pt x="9985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5" y="684418"/>
                </a:lnTo>
                <a:lnTo>
                  <a:pt x="37211" y="724788"/>
                </a:lnTo>
                <a:lnTo>
                  <a:pt x="77581" y="752014"/>
                </a:lnTo>
                <a:lnTo>
                  <a:pt x="127000" y="762000"/>
                </a:lnTo>
                <a:lnTo>
                  <a:pt x="1320800" y="762000"/>
                </a:lnTo>
                <a:lnTo>
                  <a:pt x="1370218" y="752014"/>
                </a:lnTo>
                <a:lnTo>
                  <a:pt x="1410589" y="724788"/>
                </a:lnTo>
                <a:lnTo>
                  <a:pt x="1437814" y="684418"/>
                </a:lnTo>
                <a:lnTo>
                  <a:pt x="1447800" y="635000"/>
                </a:lnTo>
                <a:lnTo>
                  <a:pt x="1447800" y="127000"/>
                </a:lnTo>
                <a:lnTo>
                  <a:pt x="1437814" y="77581"/>
                </a:lnTo>
                <a:lnTo>
                  <a:pt x="1410589" y="37211"/>
                </a:lnTo>
                <a:lnTo>
                  <a:pt x="1370218" y="9985"/>
                </a:lnTo>
                <a:lnTo>
                  <a:pt x="13208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1614" y="25915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127000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1320800" y="0"/>
                </a:lnTo>
                <a:lnTo>
                  <a:pt x="1370218" y="9985"/>
                </a:lnTo>
                <a:lnTo>
                  <a:pt x="1410589" y="37211"/>
                </a:lnTo>
                <a:lnTo>
                  <a:pt x="1437814" y="77581"/>
                </a:lnTo>
                <a:lnTo>
                  <a:pt x="1447800" y="127000"/>
                </a:lnTo>
                <a:lnTo>
                  <a:pt x="1447800" y="635000"/>
                </a:lnTo>
                <a:lnTo>
                  <a:pt x="1437814" y="684418"/>
                </a:lnTo>
                <a:lnTo>
                  <a:pt x="1410589" y="724788"/>
                </a:lnTo>
                <a:lnTo>
                  <a:pt x="1370218" y="752014"/>
                </a:lnTo>
                <a:lnTo>
                  <a:pt x="1320800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1" y="724788"/>
                </a:lnTo>
                <a:lnTo>
                  <a:pt x="9985" y="684418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71440" y="2816478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Quick</a:t>
            </a:r>
            <a:r>
              <a:rPr sz="18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Look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9907" y="2968879"/>
            <a:ext cx="1211580" cy="663575"/>
          </a:xfrm>
          <a:custGeom>
            <a:avLst/>
            <a:gdLst/>
            <a:ahLst/>
            <a:cxnLst/>
            <a:rect l="l" t="t" r="r" b="b"/>
            <a:pathLst>
              <a:path w="1211579" h="663575">
                <a:moveTo>
                  <a:pt x="1157458" y="21651"/>
                </a:moveTo>
                <a:lnTo>
                  <a:pt x="0" y="645668"/>
                </a:lnTo>
                <a:lnTo>
                  <a:pt x="9397" y="663194"/>
                </a:lnTo>
                <a:lnTo>
                  <a:pt x="1166672" y="39152"/>
                </a:lnTo>
                <a:lnTo>
                  <a:pt x="1176978" y="22298"/>
                </a:lnTo>
                <a:lnTo>
                  <a:pt x="1157458" y="21651"/>
                </a:lnTo>
                <a:close/>
              </a:path>
              <a:path w="1211579" h="663575">
                <a:moveTo>
                  <a:pt x="1211191" y="4318"/>
                </a:moveTo>
                <a:lnTo>
                  <a:pt x="1189608" y="4318"/>
                </a:lnTo>
                <a:lnTo>
                  <a:pt x="1199006" y="21717"/>
                </a:lnTo>
                <a:lnTo>
                  <a:pt x="1166672" y="39152"/>
                </a:lnTo>
                <a:lnTo>
                  <a:pt x="1139825" y="83058"/>
                </a:lnTo>
                <a:lnTo>
                  <a:pt x="1137030" y="87757"/>
                </a:lnTo>
                <a:lnTo>
                  <a:pt x="1138427" y="93853"/>
                </a:lnTo>
                <a:lnTo>
                  <a:pt x="1143127" y="96774"/>
                </a:lnTo>
                <a:lnTo>
                  <a:pt x="1147826" y="99568"/>
                </a:lnTo>
                <a:lnTo>
                  <a:pt x="1153921" y="98171"/>
                </a:lnTo>
                <a:lnTo>
                  <a:pt x="1156715" y="93472"/>
                </a:lnTo>
                <a:lnTo>
                  <a:pt x="1211191" y="4318"/>
                </a:lnTo>
                <a:close/>
              </a:path>
              <a:path w="1211579" h="663575">
                <a:moveTo>
                  <a:pt x="1176978" y="22298"/>
                </a:moveTo>
                <a:lnTo>
                  <a:pt x="1166672" y="39152"/>
                </a:lnTo>
                <a:lnTo>
                  <a:pt x="1196887" y="22860"/>
                </a:lnTo>
                <a:lnTo>
                  <a:pt x="1193927" y="22860"/>
                </a:lnTo>
                <a:lnTo>
                  <a:pt x="1176978" y="22298"/>
                </a:lnTo>
                <a:close/>
              </a:path>
              <a:path w="1211579" h="663575">
                <a:moveTo>
                  <a:pt x="1185798" y="7874"/>
                </a:moveTo>
                <a:lnTo>
                  <a:pt x="1176978" y="22298"/>
                </a:lnTo>
                <a:lnTo>
                  <a:pt x="1193927" y="22860"/>
                </a:lnTo>
                <a:lnTo>
                  <a:pt x="1185798" y="7874"/>
                </a:lnTo>
                <a:close/>
              </a:path>
              <a:path w="1211579" h="663575">
                <a:moveTo>
                  <a:pt x="1191529" y="7874"/>
                </a:moveTo>
                <a:lnTo>
                  <a:pt x="1185798" y="7874"/>
                </a:lnTo>
                <a:lnTo>
                  <a:pt x="1193927" y="22860"/>
                </a:lnTo>
                <a:lnTo>
                  <a:pt x="1196887" y="22860"/>
                </a:lnTo>
                <a:lnTo>
                  <a:pt x="1199006" y="21717"/>
                </a:lnTo>
                <a:lnTo>
                  <a:pt x="1191529" y="7874"/>
                </a:lnTo>
                <a:close/>
              </a:path>
              <a:path w="1211579" h="663575">
                <a:moveTo>
                  <a:pt x="1189608" y="4318"/>
                </a:moveTo>
                <a:lnTo>
                  <a:pt x="1157458" y="21651"/>
                </a:lnTo>
                <a:lnTo>
                  <a:pt x="1176978" y="22298"/>
                </a:lnTo>
                <a:lnTo>
                  <a:pt x="1185798" y="7874"/>
                </a:lnTo>
                <a:lnTo>
                  <a:pt x="1191529" y="7874"/>
                </a:lnTo>
                <a:lnTo>
                  <a:pt x="1189608" y="4318"/>
                </a:lnTo>
                <a:close/>
              </a:path>
              <a:path w="1211579" h="663575">
                <a:moveTo>
                  <a:pt x="1100963" y="0"/>
                </a:moveTo>
                <a:lnTo>
                  <a:pt x="1096390" y="4191"/>
                </a:lnTo>
                <a:lnTo>
                  <a:pt x="1096264" y="9651"/>
                </a:lnTo>
                <a:lnTo>
                  <a:pt x="1096009" y="15112"/>
                </a:lnTo>
                <a:lnTo>
                  <a:pt x="1100327" y="19685"/>
                </a:lnTo>
                <a:lnTo>
                  <a:pt x="1105789" y="19938"/>
                </a:lnTo>
                <a:lnTo>
                  <a:pt x="1157458" y="21651"/>
                </a:lnTo>
                <a:lnTo>
                  <a:pt x="1189608" y="4318"/>
                </a:lnTo>
                <a:lnTo>
                  <a:pt x="1211191" y="4318"/>
                </a:lnTo>
                <a:lnTo>
                  <a:pt x="1211579" y="3683"/>
                </a:lnTo>
                <a:lnTo>
                  <a:pt x="1106423" y="126"/>
                </a:lnTo>
                <a:lnTo>
                  <a:pt x="110096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1614" y="1832610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19">
                <a:moveTo>
                  <a:pt x="1344930" y="0"/>
                </a:moveTo>
                <a:lnTo>
                  <a:pt x="102870" y="0"/>
                </a:lnTo>
                <a:lnTo>
                  <a:pt x="62847" y="8090"/>
                </a:lnTo>
                <a:lnTo>
                  <a:pt x="30146" y="30146"/>
                </a:lnTo>
                <a:lnTo>
                  <a:pt x="8090" y="62847"/>
                </a:lnTo>
                <a:lnTo>
                  <a:pt x="0" y="102869"/>
                </a:lnTo>
                <a:lnTo>
                  <a:pt x="0" y="514350"/>
                </a:lnTo>
                <a:lnTo>
                  <a:pt x="8090" y="554372"/>
                </a:lnTo>
                <a:lnTo>
                  <a:pt x="30146" y="587073"/>
                </a:lnTo>
                <a:lnTo>
                  <a:pt x="62847" y="609129"/>
                </a:lnTo>
                <a:lnTo>
                  <a:pt x="102870" y="617219"/>
                </a:lnTo>
                <a:lnTo>
                  <a:pt x="1344930" y="617219"/>
                </a:lnTo>
                <a:lnTo>
                  <a:pt x="1384952" y="609129"/>
                </a:lnTo>
                <a:lnTo>
                  <a:pt x="1417653" y="587073"/>
                </a:lnTo>
                <a:lnTo>
                  <a:pt x="1439709" y="554372"/>
                </a:lnTo>
                <a:lnTo>
                  <a:pt x="1447800" y="514350"/>
                </a:lnTo>
                <a:lnTo>
                  <a:pt x="1447800" y="102869"/>
                </a:lnTo>
                <a:lnTo>
                  <a:pt x="1439709" y="62847"/>
                </a:lnTo>
                <a:lnTo>
                  <a:pt x="1417653" y="30146"/>
                </a:lnTo>
                <a:lnTo>
                  <a:pt x="1384952" y="8090"/>
                </a:lnTo>
                <a:lnTo>
                  <a:pt x="134493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1614" y="1832610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19">
                <a:moveTo>
                  <a:pt x="0" y="102869"/>
                </a:moveTo>
                <a:lnTo>
                  <a:pt x="8090" y="62847"/>
                </a:lnTo>
                <a:lnTo>
                  <a:pt x="30146" y="30146"/>
                </a:lnTo>
                <a:lnTo>
                  <a:pt x="62847" y="8090"/>
                </a:lnTo>
                <a:lnTo>
                  <a:pt x="102870" y="0"/>
                </a:lnTo>
                <a:lnTo>
                  <a:pt x="1344930" y="0"/>
                </a:lnTo>
                <a:lnTo>
                  <a:pt x="1384952" y="8090"/>
                </a:lnTo>
                <a:lnTo>
                  <a:pt x="1417653" y="30146"/>
                </a:lnTo>
                <a:lnTo>
                  <a:pt x="1439709" y="62847"/>
                </a:lnTo>
                <a:lnTo>
                  <a:pt x="1447800" y="102869"/>
                </a:lnTo>
                <a:lnTo>
                  <a:pt x="1447800" y="514350"/>
                </a:lnTo>
                <a:lnTo>
                  <a:pt x="1439709" y="554372"/>
                </a:lnTo>
                <a:lnTo>
                  <a:pt x="1417653" y="587073"/>
                </a:lnTo>
                <a:lnTo>
                  <a:pt x="1384952" y="609129"/>
                </a:lnTo>
                <a:lnTo>
                  <a:pt x="1344930" y="617219"/>
                </a:lnTo>
                <a:lnTo>
                  <a:pt x="102870" y="617219"/>
                </a:lnTo>
                <a:lnTo>
                  <a:pt x="62847" y="609129"/>
                </a:lnTo>
                <a:lnTo>
                  <a:pt x="30146" y="587073"/>
                </a:lnTo>
                <a:lnTo>
                  <a:pt x="8090" y="554372"/>
                </a:lnTo>
                <a:lnTo>
                  <a:pt x="0" y="514350"/>
                </a:lnTo>
                <a:lnTo>
                  <a:pt x="0" y="10286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61738" y="1847850"/>
            <a:ext cx="9886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ng  Cart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59046" y="5410961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1344929" y="0"/>
                </a:moveTo>
                <a:lnTo>
                  <a:pt x="102869" y="0"/>
                </a:lnTo>
                <a:lnTo>
                  <a:pt x="62847" y="8090"/>
                </a:lnTo>
                <a:lnTo>
                  <a:pt x="30146" y="30146"/>
                </a:lnTo>
                <a:lnTo>
                  <a:pt x="8090" y="62847"/>
                </a:lnTo>
                <a:lnTo>
                  <a:pt x="0" y="102869"/>
                </a:lnTo>
                <a:lnTo>
                  <a:pt x="0" y="514350"/>
                </a:lnTo>
                <a:lnTo>
                  <a:pt x="8090" y="554388"/>
                </a:lnTo>
                <a:lnTo>
                  <a:pt x="30146" y="587087"/>
                </a:lnTo>
                <a:lnTo>
                  <a:pt x="62847" y="609135"/>
                </a:lnTo>
                <a:lnTo>
                  <a:pt x="102869" y="617219"/>
                </a:lnTo>
                <a:lnTo>
                  <a:pt x="1344929" y="617219"/>
                </a:lnTo>
                <a:lnTo>
                  <a:pt x="1384952" y="609135"/>
                </a:lnTo>
                <a:lnTo>
                  <a:pt x="1417653" y="587087"/>
                </a:lnTo>
                <a:lnTo>
                  <a:pt x="1439709" y="554388"/>
                </a:lnTo>
                <a:lnTo>
                  <a:pt x="1447800" y="514350"/>
                </a:lnTo>
                <a:lnTo>
                  <a:pt x="1447800" y="102869"/>
                </a:lnTo>
                <a:lnTo>
                  <a:pt x="1439709" y="62847"/>
                </a:lnTo>
                <a:lnTo>
                  <a:pt x="1417653" y="30146"/>
                </a:lnTo>
                <a:lnTo>
                  <a:pt x="1384952" y="8090"/>
                </a:lnTo>
                <a:lnTo>
                  <a:pt x="1344929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9046" y="5410961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0" y="102869"/>
                </a:moveTo>
                <a:lnTo>
                  <a:pt x="8090" y="62847"/>
                </a:lnTo>
                <a:lnTo>
                  <a:pt x="30146" y="30146"/>
                </a:lnTo>
                <a:lnTo>
                  <a:pt x="62847" y="8090"/>
                </a:lnTo>
                <a:lnTo>
                  <a:pt x="102869" y="0"/>
                </a:lnTo>
                <a:lnTo>
                  <a:pt x="1344929" y="0"/>
                </a:lnTo>
                <a:lnTo>
                  <a:pt x="1384952" y="8090"/>
                </a:lnTo>
                <a:lnTo>
                  <a:pt x="1417653" y="30146"/>
                </a:lnTo>
                <a:lnTo>
                  <a:pt x="1439709" y="62847"/>
                </a:lnTo>
                <a:lnTo>
                  <a:pt x="1447800" y="102869"/>
                </a:lnTo>
                <a:lnTo>
                  <a:pt x="1447800" y="514350"/>
                </a:lnTo>
                <a:lnTo>
                  <a:pt x="1439709" y="554388"/>
                </a:lnTo>
                <a:lnTo>
                  <a:pt x="1417653" y="587087"/>
                </a:lnTo>
                <a:lnTo>
                  <a:pt x="1384952" y="609135"/>
                </a:lnTo>
                <a:lnTo>
                  <a:pt x="1344929" y="617219"/>
                </a:lnTo>
                <a:lnTo>
                  <a:pt x="102869" y="617219"/>
                </a:lnTo>
                <a:lnTo>
                  <a:pt x="62847" y="609135"/>
                </a:lnTo>
                <a:lnTo>
                  <a:pt x="30146" y="587087"/>
                </a:lnTo>
                <a:lnTo>
                  <a:pt x="8090" y="554388"/>
                </a:lnTo>
                <a:lnTo>
                  <a:pt x="0" y="514350"/>
                </a:lnTo>
                <a:lnTo>
                  <a:pt x="0" y="10286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9748" y="4552645"/>
            <a:ext cx="81216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odu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5880" algn="ctr">
              <a:lnSpc>
                <a:spcPct val="100000"/>
              </a:lnSpc>
              <a:spcBef>
                <a:spcPts val="133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Orders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7833" y="2141601"/>
            <a:ext cx="3074670" cy="1526540"/>
          </a:xfrm>
          <a:custGeom>
            <a:avLst/>
            <a:gdLst/>
            <a:ahLst/>
            <a:cxnLst/>
            <a:rect l="l" t="t" r="r" b="b"/>
            <a:pathLst>
              <a:path w="3074670" h="1526539">
                <a:moveTo>
                  <a:pt x="3001581" y="25301"/>
                </a:moveTo>
                <a:lnTo>
                  <a:pt x="0" y="1508633"/>
                </a:lnTo>
                <a:lnTo>
                  <a:pt x="8889" y="1526286"/>
                </a:lnTo>
                <a:lnTo>
                  <a:pt x="3010341" y="43019"/>
                </a:lnTo>
                <a:lnTo>
                  <a:pt x="3001581" y="25301"/>
                </a:lnTo>
                <a:close/>
              </a:path>
              <a:path w="3074670" h="1526539">
                <a:moveTo>
                  <a:pt x="3059675" y="19685"/>
                </a:moveTo>
                <a:lnTo>
                  <a:pt x="3012947" y="19685"/>
                </a:lnTo>
                <a:lnTo>
                  <a:pt x="3021838" y="37337"/>
                </a:lnTo>
                <a:lnTo>
                  <a:pt x="3010341" y="43019"/>
                </a:lnTo>
                <a:lnTo>
                  <a:pt x="3022854" y="68325"/>
                </a:lnTo>
                <a:lnTo>
                  <a:pt x="3059675" y="19685"/>
                </a:lnTo>
                <a:close/>
              </a:path>
              <a:path w="3074670" h="1526539">
                <a:moveTo>
                  <a:pt x="3012947" y="19685"/>
                </a:moveTo>
                <a:lnTo>
                  <a:pt x="3001581" y="25301"/>
                </a:lnTo>
                <a:lnTo>
                  <a:pt x="3010341" y="43019"/>
                </a:lnTo>
                <a:lnTo>
                  <a:pt x="3021838" y="37337"/>
                </a:lnTo>
                <a:lnTo>
                  <a:pt x="3012947" y="19685"/>
                </a:lnTo>
                <a:close/>
              </a:path>
              <a:path w="3074670" h="1526539">
                <a:moveTo>
                  <a:pt x="2989071" y="0"/>
                </a:moveTo>
                <a:lnTo>
                  <a:pt x="3001581" y="25301"/>
                </a:lnTo>
                <a:lnTo>
                  <a:pt x="3012947" y="19685"/>
                </a:lnTo>
                <a:lnTo>
                  <a:pt x="3059675" y="19685"/>
                </a:lnTo>
                <a:lnTo>
                  <a:pt x="3074289" y="381"/>
                </a:lnTo>
                <a:lnTo>
                  <a:pt x="2989071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7960" y="4196588"/>
            <a:ext cx="3101975" cy="1524635"/>
          </a:xfrm>
          <a:custGeom>
            <a:avLst/>
            <a:gdLst/>
            <a:ahLst/>
            <a:cxnLst/>
            <a:rect l="l" t="t" r="r" b="b"/>
            <a:pathLst>
              <a:path w="3101975" h="1524635">
                <a:moveTo>
                  <a:pt x="3029112" y="1498807"/>
                </a:moveTo>
                <a:lnTo>
                  <a:pt x="3016757" y="1524127"/>
                </a:lnTo>
                <a:lnTo>
                  <a:pt x="3101848" y="1523365"/>
                </a:lnTo>
                <a:lnTo>
                  <a:pt x="3087349" y="1504378"/>
                </a:lnTo>
                <a:lnTo>
                  <a:pt x="3040506" y="1504378"/>
                </a:lnTo>
                <a:lnTo>
                  <a:pt x="3029112" y="1498807"/>
                </a:lnTo>
                <a:close/>
              </a:path>
              <a:path w="3101975" h="1524635">
                <a:moveTo>
                  <a:pt x="3037809" y="1480982"/>
                </a:moveTo>
                <a:lnTo>
                  <a:pt x="3029112" y="1498807"/>
                </a:lnTo>
                <a:lnTo>
                  <a:pt x="3040506" y="1504378"/>
                </a:lnTo>
                <a:lnTo>
                  <a:pt x="3049269" y="1486585"/>
                </a:lnTo>
                <a:lnTo>
                  <a:pt x="3037809" y="1480982"/>
                </a:lnTo>
                <a:close/>
              </a:path>
              <a:path w="3101975" h="1524635">
                <a:moveTo>
                  <a:pt x="3050159" y="1455674"/>
                </a:moveTo>
                <a:lnTo>
                  <a:pt x="3037809" y="1480982"/>
                </a:lnTo>
                <a:lnTo>
                  <a:pt x="3049269" y="1486585"/>
                </a:lnTo>
                <a:lnTo>
                  <a:pt x="3040506" y="1504378"/>
                </a:lnTo>
                <a:lnTo>
                  <a:pt x="3087349" y="1504378"/>
                </a:lnTo>
                <a:lnTo>
                  <a:pt x="3050159" y="1455674"/>
                </a:lnTo>
                <a:close/>
              </a:path>
              <a:path w="3101975" h="1524635">
                <a:moveTo>
                  <a:pt x="8635" y="0"/>
                </a:moveTo>
                <a:lnTo>
                  <a:pt x="0" y="17780"/>
                </a:lnTo>
                <a:lnTo>
                  <a:pt x="3029112" y="1498807"/>
                </a:lnTo>
                <a:lnTo>
                  <a:pt x="3037809" y="1480982"/>
                </a:lnTo>
                <a:lnTo>
                  <a:pt x="8635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15961" y="2667761"/>
            <a:ext cx="1447800" cy="2559050"/>
          </a:xfrm>
          <a:custGeom>
            <a:avLst/>
            <a:gdLst/>
            <a:ahLst/>
            <a:cxnLst/>
            <a:rect l="l" t="t" r="r" b="b"/>
            <a:pathLst>
              <a:path w="1447800" h="2559050">
                <a:moveTo>
                  <a:pt x="1206500" y="0"/>
                </a:moveTo>
                <a:lnTo>
                  <a:pt x="241300" y="0"/>
                </a:lnTo>
                <a:lnTo>
                  <a:pt x="192682" y="4904"/>
                </a:lnTo>
                <a:lnTo>
                  <a:pt x="147393" y="18968"/>
                </a:lnTo>
                <a:lnTo>
                  <a:pt x="106405" y="41221"/>
                </a:lnTo>
                <a:lnTo>
                  <a:pt x="70691" y="70691"/>
                </a:lnTo>
                <a:lnTo>
                  <a:pt x="41221" y="106405"/>
                </a:lnTo>
                <a:lnTo>
                  <a:pt x="18968" y="147393"/>
                </a:lnTo>
                <a:lnTo>
                  <a:pt x="4904" y="192682"/>
                </a:lnTo>
                <a:lnTo>
                  <a:pt x="0" y="241300"/>
                </a:lnTo>
                <a:lnTo>
                  <a:pt x="0" y="2317496"/>
                </a:lnTo>
                <a:lnTo>
                  <a:pt x="4904" y="2366113"/>
                </a:lnTo>
                <a:lnTo>
                  <a:pt x="18968" y="2411402"/>
                </a:lnTo>
                <a:lnTo>
                  <a:pt x="41221" y="2452390"/>
                </a:lnTo>
                <a:lnTo>
                  <a:pt x="70691" y="2488104"/>
                </a:lnTo>
                <a:lnTo>
                  <a:pt x="106405" y="2517574"/>
                </a:lnTo>
                <a:lnTo>
                  <a:pt x="147393" y="2539827"/>
                </a:lnTo>
                <a:lnTo>
                  <a:pt x="192682" y="2553891"/>
                </a:lnTo>
                <a:lnTo>
                  <a:pt x="241300" y="2558796"/>
                </a:lnTo>
                <a:lnTo>
                  <a:pt x="1206500" y="2558796"/>
                </a:lnTo>
                <a:lnTo>
                  <a:pt x="1255117" y="2553891"/>
                </a:lnTo>
                <a:lnTo>
                  <a:pt x="1300406" y="2539827"/>
                </a:lnTo>
                <a:lnTo>
                  <a:pt x="1341394" y="2517574"/>
                </a:lnTo>
                <a:lnTo>
                  <a:pt x="1377108" y="2488104"/>
                </a:lnTo>
                <a:lnTo>
                  <a:pt x="1406578" y="2452390"/>
                </a:lnTo>
                <a:lnTo>
                  <a:pt x="1428831" y="2411402"/>
                </a:lnTo>
                <a:lnTo>
                  <a:pt x="1442895" y="2366113"/>
                </a:lnTo>
                <a:lnTo>
                  <a:pt x="1447800" y="2317496"/>
                </a:lnTo>
                <a:lnTo>
                  <a:pt x="1447800" y="241300"/>
                </a:lnTo>
                <a:lnTo>
                  <a:pt x="1442895" y="192682"/>
                </a:lnTo>
                <a:lnTo>
                  <a:pt x="1428831" y="147393"/>
                </a:lnTo>
                <a:lnTo>
                  <a:pt x="1406578" y="106405"/>
                </a:lnTo>
                <a:lnTo>
                  <a:pt x="1377108" y="70691"/>
                </a:lnTo>
                <a:lnTo>
                  <a:pt x="1341394" y="41221"/>
                </a:lnTo>
                <a:lnTo>
                  <a:pt x="1300406" y="18968"/>
                </a:lnTo>
                <a:lnTo>
                  <a:pt x="1255117" y="4904"/>
                </a:lnTo>
                <a:lnTo>
                  <a:pt x="12065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15961" y="2667761"/>
            <a:ext cx="1447800" cy="2559050"/>
          </a:xfrm>
          <a:custGeom>
            <a:avLst/>
            <a:gdLst/>
            <a:ahLst/>
            <a:cxnLst/>
            <a:rect l="l" t="t" r="r" b="b"/>
            <a:pathLst>
              <a:path w="1447800" h="2559050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1206500" y="0"/>
                </a:lnTo>
                <a:lnTo>
                  <a:pt x="1255117" y="4904"/>
                </a:lnTo>
                <a:lnTo>
                  <a:pt x="1300406" y="18968"/>
                </a:lnTo>
                <a:lnTo>
                  <a:pt x="1341394" y="41221"/>
                </a:lnTo>
                <a:lnTo>
                  <a:pt x="1377108" y="70691"/>
                </a:lnTo>
                <a:lnTo>
                  <a:pt x="1406578" y="106405"/>
                </a:lnTo>
                <a:lnTo>
                  <a:pt x="1428831" y="147393"/>
                </a:lnTo>
                <a:lnTo>
                  <a:pt x="1442895" y="192682"/>
                </a:lnTo>
                <a:lnTo>
                  <a:pt x="1447800" y="241300"/>
                </a:lnTo>
                <a:lnTo>
                  <a:pt x="1447800" y="2317496"/>
                </a:lnTo>
                <a:lnTo>
                  <a:pt x="1442895" y="2366113"/>
                </a:lnTo>
                <a:lnTo>
                  <a:pt x="1428831" y="2411402"/>
                </a:lnTo>
                <a:lnTo>
                  <a:pt x="1406578" y="2452390"/>
                </a:lnTo>
                <a:lnTo>
                  <a:pt x="1377108" y="2488104"/>
                </a:lnTo>
                <a:lnTo>
                  <a:pt x="1341394" y="2517574"/>
                </a:lnTo>
                <a:lnTo>
                  <a:pt x="1300406" y="2539827"/>
                </a:lnTo>
                <a:lnTo>
                  <a:pt x="1255117" y="2553891"/>
                </a:lnTo>
                <a:lnTo>
                  <a:pt x="1206500" y="2558796"/>
                </a:lnTo>
                <a:lnTo>
                  <a:pt x="241300" y="2558796"/>
                </a:lnTo>
                <a:lnTo>
                  <a:pt x="192682" y="2553891"/>
                </a:lnTo>
                <a:lnTo>
                  <a:pt x="147393" y="2539827"/>
                </a:lnTo>
                <a:lnTo>
                  <a:pt x="106405" y="2517574"/>
                </a:lnTo>
                <a:lnTo>
                  <a:pt x="70691" y="2488104"/>
                </a:lnTo>
                <a:lnTo>
                  <a:pt x="41221" y="2452390"/>
                </a:lnTo>
                <a:lnTo>
                  <a:pt x="18968" y="2411402"/>
                </a:lnTo>
                <a:lnTo>
                  <a:pt x="4904" y="2366113"/>
                </a:lnTo>
                <a:lnTo>
                  <a:pt x="0" y="2317496"/>
                </a:lnTo>
                <a:lnTo>
                  <a:pt x="0" y="24130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59420" y="3379978"/>
            <a:ext cx="96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SE</a:t>
            </a:r>
            <a:r>
              <a:rPr sz="1800" b="1" spc="-5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38084" y="3928617"/>
            <a:ext cx="100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6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(Pro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ucts  API)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73826" y="2133726"/>
            <a:ext cx="1342390" cy="915669"/>
          </a:xfrm>
          <a:custGeom>
            <a:avLst/>
            <a:gdLst/>
            <a:ahLst/>
            <a:cxnLst/>
            <a:rect l="l" t="t" r="r" b="b"/>
            <a:pathLst>
              <a:path w="1342390" h="915669">
                <a:moveTo>
                  <a:pt x="1273302" y="881081"/>
                </a:moveTo>
                <a:lnTo>
                  <a:pt x="1257427" y="904494"/>
                </a:lnTo>
                <a:lnTo>
                  <a:pt x="1341881" y="915670"/>
                </a:lnTo>
                <a:lnTo>
                  <a:pt x="1326501" y="888238"/>
                </a:lnTo>
                <a:lnTo>
                  <a:pt x="1283843" y="888238"/>
                </a:lnTo>
                <a:lnTo>
                  <a:pt x="1273302" y="881081"/>
                </a:lnTo>
                <a:close/>
              </a:path>
              <a:path w="1342390" h="915669">
                <a:moveTo>
                  <a:pt x="1284393" y="864724"/>
                </a:moveTo>
                <a:lnTo>
                  <a:pt x="1273302" y="881081"/>
                </a:lnTo>
                <a:lnTo>
                  <a:pt x="1283843" y="888238"/>
                </a:lnTo>
                <a:lnTo>
                  <a:pt x="1294892" y="871855"/>
                </a:lnTo>
                <a:lnTo>
                  <a:pt x="1284393" y="864724"/>
                </a:lnTo>
                <a:close/>
              </a:path>
              <a:path w="1342390" h="915669">
                <a:moveTo>
                  <a:pt x="1300226" y="841375"/>
                </a:moveTo>
                <a:lnTo>
                  <a:pt x="1284393" y="864724"/>
                </a:lnTo>
                <a:lnTo>
                  <a:pt x="1294892" y="871855"/>
                </a:lnTo>
                <a:lnTo>
                  <a:pt x="1283843" y="888238"/>
                </a:lnTo>
                <a:lnTo>
                  <a:pt x="1326501" y="888238"/>
                </a:lnTo>
                <a:lnTo>
                  <a:pt x="1300226" y="841375"/>
                </a:lnTo>
                <a:close/>
              </a:path>
              <a:path w="1342390" h="915669">
                <a:moveTo>
                  <a:pt x="11175" y="0"/>
                </a:moveTo>
                <a:lnTo>
                  <a:pt x="0" y="16510"/>
                </a:lnTo>
                <a:lnTo>
                  <a:pt x="1273302" y="881081"/>
                </a:lnTo>
                <a:lnTo>
                  <a:pt x="1284393" y="864724"/>
                </a:lnTo>
                <a:lnTo>
                  <a:pt x="11175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75477" y="2963417"/>
            <a:ext cx="1340485" cy="591820"/>
          </a:xfrm>
          <a:custGeom>
            <a:avLst/>
            <a:gdLst/>
            <a:ahLst/>
            <a:cxnLst/>
            <a:rect l="l" t="t" r="r" b="b"/>
            <a:pathLst>
              <a:path w="1340484" h="591820">
                <a:moveTo>
                  <a:pt x="1266376" y="565964"/>
                </a:moveTo>
                <a:lnTo>
                  <a:pt x="1255141" y="591820"/>
                </a:lnTo>
                <a:lnTo>
                  <a:pt x="1340230" y="587121"/>
                </a:lnTo>
                <a:lnTo>
                  <a:pt x="1326680" y="570992"/>
                </a:lnTo>
                <a:lnTo>
                  <a:pt x="1278001" y="570992"/>
                </a:lnTo>
                <a:lnTo>
                  <a:pt x="1266376" y="565964"/>
                </a:lnTo>
                <a:close/>
              </a:path>
              <a:path w="1340484" h="591820">
                <a:moveTo>
                  <a:pt x="1274265" y="547809"/>
                </a:moveTo>
                <a:lnTo>
                  <a:pt x="1266376" y="565964"/>
                </a:lnTo>
                <a:lnTo>
                  <a:pt x="1278001" y="570992"/>
                </a:lnTo>
                <a:lnTo>
                  <a:pt x="1285875" y="552831"/>
                </a:lnTo>
                <a:lnTo>
                  <a:pt x="1274265" y="547809"/>
                </a:lnTo>
                <a:close/>
              </a:path>
              <a:path w="1340484" h="591820">
                <a:moveTo>
                  <a:pt x="1285494" y="521970"/>
                </a:moveTo>
                <a:lnTo>
                  <a:pt x="1274265" y="547809"/>
                </a:lnTo>
                <a:lnTo>
                  <a:pt x="1285875" y="552831"/>
                </a:lnTo>
                <a:lnTo>
                  <a:pt x="1278001" y="570992"/>
                </a:lnTo>
                <a:lnTo>
                  <a:pt x="1326680" y="570992"/>
                </a:lnTo>
                <a:lnTo>
                  <a:pt x="1285494" y="521970"/>
                </a:lnTo>
                <a:close/>
              </a:path>
              <a:path w="1340484" h="591820">
                <a:moveTo>
                  <a:pt x="7874" y="0"/>
                </a:moveTo>
                <a:lnTo>
                  <a:pt x="0" y="18287"/>
                </a:lnTo>
                <a:lnTo>
                  <a:pt x="1266376" y="565964"/>
                </a:lnTo>
                <a:lnTo>
                  <a:pt x="1274265" y="547809"/>
                </a:lnTo>
                <a:lnTo>
                  <a:pt x="7874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0622" y="3907916"/>
            <a:ext cx="1315720" cy="76200"/>
          </a:xfrm>
          <a:custGeom>
            <a:avLst/>
            <a:gdLst/>
            <a:ahLst/>
            <a:cxnLst/>
            <a:rect l="l" t="t" r="r" b="b"/>
            <a:pathLst>
              <a:path w="1315720" h="76200">
                <a:moveTo>
                  <a:pt x="1239901" y="0"/>
                </a:moveTo>
                <a:lnTo>
                  <a:pt x="1239572" y="28169"/>
                </a:lnTo>
                <a:lnTo>
                  <a:pt x="1252220" y="28320"/>
                </a:lnTo>
                <a:lnTo>
                  <a:pt x="1252093" y="48132"/>
                </a:lnTo>
                <a:lnTo>
                  <a:pt x="1239339" y="48132"/>
                </a:lnTo>
                <a:lnTo>
                  <a:pt x="1239011" y="76199"/>
                </a:lnTo>
                <a:lnTo>
                  <a:pt x="1296870" y="48132"/>
                </a:lnTo>
                <a:lnTo>
                  <a:pt x="1252093" y="48132"/>
                </a:lnTo>
                <a:lnTo>
                  <a:pt x="1239341" y="47980"/>
                </a:lnTo>
                <a:lnTo>
                  <a:pt x="1297184" y="47980"/>
                </a:lnTo>
                <a:lnTo>
                  <a:pt x="1315720" y="38988"/>
                </a:lnTo>
                <a:lnTo>
                  <a:pt x="1239901" y="0"/>
                </a:lnTo>
                <a:close/>
              </a:path>
              <a:path w="1315720" h="76200">
                <a:moveTo>
                  <a:pt x="1239572" y="28169"/>
                </a:moveTo>
                <a:lnTo>
                  <a:pt x="1239341" y="47980"/>
                </a:lnTo>
                <a:lnTo>
                  <a:pt x="1252093" y="48132"/>
                </a:lnTo>
                <a:lnTo>
                  <a:pt x="1252220" y="28320"/>
                </a:lnTo>
                <a:lnTo>
                  <a:pt x="1239572" y="28169"/>
                </a:lnTo>
                <a:close/>
              </a:path>
              <a:path w="1315720" h="76200">
                <a:moveTo>
                  <a:pt x="253" y="13334"/>
                </a:moveTo>
                <a:lnTo>
                  <a:pt x="0" y="33146"/>
                </a:lnTo>
                <a:lnTo>
                  <a:pt x="1239341" y="47980"/>
                </a:lnTo>
                <a:lnTo>
                  <a:pt x="1239572" y="28169"/>
                </a:lnTo>
                <a:lnTo>
                  <a:pt x="253" y="1333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5730" y="4305046"/>
            <a:ext cx="1340485" cy="549910"/>
          </a:xfrm>
          <a:custGeom>
            <a:avLst/>
            <a:gdLst/>
            <a:ahLst/>
            <a:cxnLst/>
            <a:rect l="l" t="t" r="r" b="b"/>
            <a:pathLst>
              <a:path w="1340484" h="549910">
                <a:moveTo>
                  <a:pt x="1265571" y="26171"/>
                </a:moveTo>
                <a:lnTo>
                  <a:pt x="0" y="531367"/>
                </a:lnTo>
                <a:lnTo>
                  <a:pt x="7366" y="549655"/>
                </a:lnTo>
                <a:lnTo>
                  <a:pt x="1272914" y="44594"/>
                </a:lnTo>
                <a:lnTo>
                  <a:pt x="1265571" y="26171"/>
                </a:lnTo>
                <a:close/>
              </a:path>
              <a:path w="1340484" h="549910">
                <a:moveTo>
                  <a:pt x="1327201" y="21462"/>
                </a:moveTo>
                <a:lnTo>
                  <a:pt x="1277366" y="21462"/>
                </a:lnTo>
                <a:lnTo>
                  <a:pt x="1284732" y="39877"/>
                </a:lnTo>
                <a:lnTo>
                  <a:pt x="1272914" y="44594"/>
                </a:lnTo>
                <a:lnTo>
                  <a:pt x="1283335" y="70738"/>
                </a:lnTo>
                <a:lnTo>
                  <a:pt x="1327201" y="21462"/>
                </a:lnTo>
                <a:close/>
              </a:path>
              <a:path w="1340484" h="549910">
                <a:moveTo>
                  <a:pt x="1277366" y="21462"/>
                </a:moveTo>
                <a:lnTo>
                  <a:pt x="1265571" y="26171"/>
                </a:lnTo>
                <a:lnTo>
                  <a:pt x="1272914" y="44594"/>
                </a:lnTo>
                <a:lnTo>
                  <a:pt x="1284732" y="39877"/>
                </a:lnTo>
                <a:lnTo>
                  <a:pt x="1277366" y="21462"/>
                </a:lnTo>
                <a:close/>
              </a:path>
              <a:path w="1340484" h="549910">
                <a:moveTo>
                  <a:pt x="1255141" y="0"/>
                </a:moveTo>
                <a:lnTo>
                  <a:pt x="1265571" y="26171"/>
                </a:lnTo>
                <a:lnTo>
                  <a:pt x="1277366" y="21462"/>
                </a:lnTo>
                <a:lnTo>
                  <a:pt x="1327201" y="21462"/>
                </a:lnTo>
                <a:lnTo>
                  <a:pt x="1339977" y="7111"/>
                </a:lnTo>
                <a:lnTo>
                  <a:pt x="1255141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1384" y="4845558"/>
            <a:ext cx="1314450" cy="882015"/>
          </a:xfrm>
          <a:custGeom>
            <a:avLst/>
            <a:gdLst/>
            <a:ahLst/>
            <a:cxnLst/>
            <a:rect l="l" t="t" r="r" b="b"/>
            <a:pathLst>
              <a:path w="1314450" h="882014">
                <a:moveTo>
                  <a:pt x="1245151" y="34140"/>
                </a:moveTo>
                <a:lnTo>
                  <a:pt x="0" y="865035"/>
                </a:lnTo>
                <a:lnTo>
                  <a:pt x="10922" y="881519"/>
                </a:lnTo>
                <a:lnTo>
                  <a:pt x="1256081" y="50519"/>
                </a:lnTo>
                <a:lnTo>
                  <a:pt x="1245151" y="34140"/>
                </a:lnTo>
                <a:close/>
              </a:path>
              <a:path w="1314450" h="882014">
                <a:moveTo>
                  <a:pt x="1298617" y="27051"/>
                </a:moveTo>
                <a:lnTo>
                  <a:pt x="1255775" y="27051"/>
                </a:lnTo>
                <a:lnTo>
                  <a:pt x="1266697" y="43434"/>
                </a:lnTo>
                <a:lnTo>
                  <a:pt x="1256081" y="50519"/>
                </a:lnTo>
                <a:lnTo>
                  <a:pt x="1271778" y="74041"/>
                </a:lnTo>
                <a:lnTo>
                  <a:pt x="1298617" y="27051"/>
                </a:lnTo>
                <a:close/>
              </a:path>
              <a:path w="1314450" h="882014">
                <a:moveTo>
                  <a:pt x="1255775" y="27051"/>
                </a:moveTo>
                <a:lnTo>
                  <a:pt x="1245151" y="34140"/>
                </a:lnTo>
                <a:lnTo>
                  <a:pt x="1256081" y="50519"/>
                </a:lnTo>
                <a:lnTo>
                  <a:pt x="1266697" y="43434"/>
                </a:lnTo>
                <a:lnTo>
                  <a:pt x="1255775" y="27051"/>
                </a:lnTo>
                <a:close/>
              </a:path>
              <a:path w="1314450" h="882014">
                <a:moveTo>
                  <a:pt x="1314068" y="0"/>
                </a:moveTo>
                <a:lnTo>
                  <a:pt x="1229487" y="10668"/>
                </a:lnTo>
                <a:lnTo>
                  <a:pt x="1245151" y="34140"/>
                </a:lnTo>
                <a:lnTo>
                  <a:pt x="1255775" y="27051"/>
                </a:lnTo>
                <a:lnTo>
                  <a:pt x="1298617" y="27051"/>
                </a:lnTo>
                <a:lnTo>
                  <a:pt x="1314068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4034" y="1798446"/>
            <a:ext cx="85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48450" y="1529333"/>
            <a:ext cx="1295400" cy="601980"/>
          </a:xfrm>
          <a:custGeom>
            <a:avLst/>
            <a:gdLst/>
            <a:ahLst/>
            <a:cxnLst/>
            <a:rect l="l" t="t" r="r" b="b"/>
            <a:pathLst>
              <a:path w="1295400" h="601980">
                <a:moveTo>
                  <a:pt x="1195070" y="0"/>
                </a:moveTo>
                <a:lnTo>
                  <a:pt x="100329" y="0"/>
                </a:lnTo>
                <a:lnTo>
                  <a:pt x="61293" y="7889"/>
                </a:lnTo>
                <a:lnTo>
                  <a:pt x="29400" y="29400"/>
                </a:lnTo>
                <a:lnTo>
                  <a:pt x="7889" y="61293"/>
                </a:lnTo>
                <a:lnTo>
                  <a:pt x="0" y="100329"/>
                </a:lnTo>
                <a:lnTo>
                  <a:pt x="0" y="501650"/>
                </a:lnTo>
                <a:lnTo>
                  <a:pt x="7889" y="540686"/>
                </a:lnTo>
                <a:lnTo>
                  <a:pt x="29400" y="572579"/>
                </a:lnTo>
                <a:lnTo>
                  <a:pt x="61293" y="594090"/>
                </a:lnTo>
                <a:lnTo>
                  <a:pt x="100329" y="601979"/>
                </a:lnTo>
                <a:lnTo>
                  <a:pt x="1195070" y="601979"/>
                </a:lnTo>
                <a:lnTo>
                  <a:pt x="1234106" y="594090"/>
                </a:lnTo>
                <a:lnTo>
                  <a:pt x="1265999" y="572579"/>
                </a:lnTo>
                <a:lnTo>
                  <a:pt x="1287510" y="540686"/>
                </a:lnTo>
                <a:lnTo>
                  <a:pt x="1295400" y="501650"/>
                </a:lnTo>
                <a:lnTo>
                  <a:pt x="1295400" y="100329"/>
                </a:lnTo>
                <a:lnTo>
                  <a:pt x="1287510" y="61293"/>
                </a:lnTo>
                <a:lnTo>
                  <a:pt x="1265999" y="29400"/>
                </a:lnTo>
                <a:lnTo>
                  <a:pt x="1234106" y="7889"/>
                </a:lnTo>
                <a:lnTo>
                  <a:pt x="119507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8450" y="1529333"/>
            <a:ext cx="1295400" cy="601980"/>
          </a:xfrm>
          <a:custGeom>
            <a:avLst/>
            <a:gdLst/>
            <a:ahLst/>
            <a:cxnLst/>
            <a:rect l="l" t="t" r="r" b="b"/>
            <a:pathLst>
              <a:path w="1295400" h="601980">
                <a:moveTo>
                  <a:pt x="0" y="100329"/>
                </a:moveTo>
                <a:lnTo>
                  <a:pt x="7889" y="61293"/>
                </a:lnTo>
                <a:lnTo>
                  <a:pt x="29400" y="29400"/>
                </a:lnTo>
                <a:lnTo>
                  <a:pt x="61293" y="7889"/>
                </a:lnTo>
                <a:lnTo>
                  <a:pt x="100329" y="0"/>
                </a:lnTo>
                <a:lnTo>
                  <a:pt x="1195070" y="0"/>
                </a:lnTo>
                <a:lnTo>
                  <a:pt x="1234106" y="7889"/>
                </a:lnTo>
                <a:lnTo>
                  <a:pt x="1265999" y="29400"/>
                </a:lnTo>
                <a:lnTo>
                  <a:pt x="1287510" y="61293"/>
                </a:lnTo>
                <a:lnTo>
                  <a:pt x="1295400" y="100329"/>
                </a:lnTo>
                <a:lnTo>
                  <a:pt x="1295400" y="501650"/>
                </a:lnTo>
                <a:lnTo>
                  <a:pt x="1287510" y="540686"/>
                </a:lnTo>
                <a:lnTo>
                  <a:pt x="1265999" y="572579"/>
                </a:lnTo>
                <a:lnTo>
                  <a:pt x="1234106" y="594090"/>
                </a:lnTo>
                <a:lnTo>
                  <a:pt x="1195070" y="601979"/>
                </a:lnTo>
                <a:lnTo>
                  <a:pt x="100329" y="601979"/>
                </a:lnTo>
                <a:lnTo>
                  <a:pt x="61293" y="594090"/>
                </a:lnTo>
                <a:lnTo>
                  <a:pt x="29400" y="572579"/>
                </a:lnTo>
                <a:lnTo>
                  <a:pt x="7889" y="540686"/>
                </a:lnTo>
                <a:lnTo>
                  <a:pt x="0" y="501650"/>
                </a:lnTo>
                <a:lnTo>
                  <a:pt x="0" y="100329"/>
                </a:lnTo>
                <a:close/>
              </a:path>
            </a:pathLst>
          </a:custGeom>
          <a:ln w="25907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859016" y="1537208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AJAX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q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76238" y="2122042"/>
            <a:ext cx="822960" cy="344805"/>
          </a:xfrm>
          <a:custGeom>
            <a:avLst/>
            <a:gdLst/>
            <a:ahLst/>
            <a:cxnLst/>
            <a:rect l="l" t="t" r="r" b="b"/>
            <a:pathLst>
              <a:path w="822959" h="344805">
                <a:moveTo>
                  <a:pt x="815593" y="0"/>
                </a:moveTo>
                <a:lnTo>
                  <a:pt x="741680" y="28702"/>
                </a:lnTo>
                <a:lnTo>
                  <a:pt x="748918" y="47244"/>
                </a:lnTo>
                <a:lnTo>
                  <a:pt x="822706" y="18542"/>
                </a:lnTo>
                <a:lnTo>
                  <a:pt x="815593" y="0"/>
                </a:lnTo>
                <a:close/>
              </a:path>
              <a:path w="822959" h="344805">
                <a:moveTo>
                  <a:pt x="686308" y="50165"/>
                </a:moveTo>
                <a:lnTo>
                  <a:pt x="612393" y="78867"/>
                </a:lnTo>
                <a:lnTo>
                  <a:pt x="619633" y="97409"/>
                </a:lnTo>
                <a:lnTo>
                  <a:pt x="693419" y="68707"/>
                </a:lnTo>
                <a:lnTo>
                  <a:pt x="686308" y="50165"/>
                </a:lnTo>
                <a:close/>
              </a:path>
              <a:path w="822959" h="344805">
                <a:moveTo>
                  <a:pt x="557021" y="100457"/>
                </a:moveTo>
                <a:lnTo>
                  <a:pt x="483108" y="129159"/>
                </a:lnTo>
                <a:lnTo>
                  <a:pt x="490346" y="147574"/>
                </a:lnTo>
                <a:lnTo>
                  <a:pt x="564134" y="118872"/>
                </a:lnTo>
                <a:lnTo>
                  <a:pt x="557021" y="100457"/>
                </a:lnTo>
                <a:close/>
              </a:path>
              <a:path w="822959" h="344805">
                <a:moveTo>
                  <a:pt x="427736" y="150622"/>
                </a:moveTo>
                <a:lnTo>
                  <a:pt x="353821" y="179324"/>
                </a:lnTo>
                <a:lnTo>
                  <a:pt x="361061" y="197739"/>
                </a:lnTo>
                <a:lnTo>
                  <a:pt x="434847" y="169037"/>
                </a:lnTo>
                <a:lnTo>
                  <a:pt x="427736" y="150622"/>
                </a:lnTo>
                <a:close/>
              </a:path>
              <a:path w="822959" h="344805">
                <a:moveTo>
                  <a:pt x="298450" y="200787"/>
                </a:moveTo>
                <a:lnTo>
                  <a:pt x="224536" y="229489"/>
                </a:lnTo>
                <a:lnTo>
                  <a:pt x="231775" y="247904"/>
                </a:lnTo>
                <a:lnTo>
                  <a:pt x="305562" y="219329"/>
                </a:lnTo>
                <a:lnTo>
                  <a:pt x="298450" y="200787"/>
                </a:lnTo>
                <a:close/>
              </a:path>
              <a:path w="822959" h="344805">
                <a:moveTo>
                  <a:pt x="75184" y="240030"/>
                </a:moveTo>
                <a:lnTo>
                  <a:pt x="68834" y="240665"/>
                </a:lnTo>
                <a:lnTo>
                  <a:pt x="65532" y="244983"/>
                </a:lnTo>
                <a:lnTo>
                  <a:pt x="0" y="327279"/>
                </a:lnTo>
                <a:lnTo>
                  <a:pt x="109219" y="344678"/>
                </a:lnTo>
                <a:lnTo>
                  <a:pt x="114300" y="340995"/>
                </a:lnTo>
                <a:lnTo>
                  <a:pt x="116078" y="330200"/>
                </a:lnTo>
                <a:lnTo>
                  <a:pt x="115525" y="329438"/>
                </a:lnTo>
                <a:lnTo>
                  <a:pt x="21844" y="329438"/>
                </a:lnTo>
                <a:lnTo>
                  <a:pt x="14732" y="310896"/>
                </a:lnTo>
                <a:lnTo>
                  <a:pt x="39878" y="301244"/>
                </a:lnTo>
                <a:lnTo>
                  <a:pt x="46050" y="301244"/>
                </a:lnTo>
                <a:lnTo>
                  <a:pt x="81026" y="257302"/>
                </a:lnTo>
                <a:lnTo>
                  <a:pt x="84328" y="253111"/>
                </a:lnTo>
                <a:lnTo>
                  <a:pt x="83692" y="246887"/>
                </a:lnTo>
                <a:lnTo>
                  <a:pt x="79375" y="243459"/>
                </a:lnTo>
                <a:lnTo>
                  <a:pt x="75184" y="240030"/>
                </a:lnTo>
                <a:close/>
              </a:path>
              <a:path w="822959" h="344805">
                <a:moveTo>
                  <a:pt x="39878" y="301244"/>
                </a:moveTo>
                <a:lnTo>
                  <a:pt x="14732" y="310896"/>
                </a:lnTo>
                <a:lnTo>
                  <a:pt x="21844" y="329438"/>
                </a:lnTo>
                <a:lnTo>
                  <a:pt x="29681" y="326390"/>
                </a:lnTo>
                <a:lnTo>
                  <a:pt x="26035" y="326390"/>
                </a:lnTo>
                <a:lnTo>
                  <a:pt x="19812" y="310388"/>
                </a:lnTo>
                <a:lnTo>
                  <a:pt x="38771" y="310388"/>
                </a:lnTo>
                <a:lnTo>
                  <a:pt x="41894" y="306465"/>
                </a:lnTo>
                <a:lnTo>
                  <a:pt x="39878" y="301244"/>
                </a:lnTo>
                <a:close/>
              </a:path>
              <a:path w="822959" h="344805">
                <a:moveTo>
                  <a:pt x="44952" y="314382"/>
                </a:moveTo>
                <a:lnTo>
                  <a:pt x="46989" y="319659"/>
                </a:lnTo>
                <a:lnTo>
                  <a:pt x="21844" y="329438"/>
                </a:lnTo>
                <a:lnTo>
                  <a:pt x="115525" y="329438"/>
                </a:lnTo>
                <a:lnTo>
                  <a:pt x="112394" y="325120"/>
                </a:lnTo>
                <a:lnTo>
                  <a:pt x="44952" y="314382"/>
                </a:lnTo>
                <a:close/>
              </a:path>
              <a:path w="822959" h="344805">
                <a:moveTo>
                  <a:pt x="19812" y="310388"/>
                </a:moveTo>
                <a:lnTo>
                  <a:pt x="26035" y="326390"/>
                </a:lnTo>
                <a:lnTo>
                  <a:pt x="36643" y="313062"/>
                </a:lnTo>
                <a:lnTo>
                  <a:pt x="19812" y="310388"/>
                </a:lnTo>
                <a:close/>
              </a:path>
              <a:path w="822959" h="344805">
                <a:moveTo>
                  <a:pt x="36643" y="313062"/>
                </a:moveTo>
                <a:lnTo>
                  <a:pt x="26035" y="326390"/>
                </a:lnTo>
                <a:lnTo>
                  <a:pt x="29681" y="326390"/>
                </a:lnTo>
                <a:lnTo>
                  <a:pt x="46989" y="319659"/>
                </a:lnTo>
                <a:lnTo>
                  <a:pt x="44952" y="314382"/>
                </a:lnTo>
                <a:lnTo>
                  <a:pt x="36643" y="313062"/>
                </a:lnTo>
                <a:close/>
              </a:path>
              <a:path w="822959" h="344805">
                <a:moveTo>
                  <a:pt x="41894" y="306465"/>
                </a:moveTo>
                <a:lnTo>
                  <a:pt x="36643" y="313062"/>
                </a:lnTo>
                <a:lnTo>
                  <a:pt x="44952" y="314382"/>
                </a:lnTo>
                <a:lnTo>
                  <a:pt x="41894" y="306465"/>
                </a:lnTo>
                <a:close/>
              </a:path>
              <a:path w="822959" h="344805">
                <a:moveTo>
                  <a:pt x="38771" y="310388"/>
                </a:moveTo>
                <a:lnTo>
                  <a:pt x="19812" y="310388"/>
                </a:lnTo>
                <a:lnTo>
                  <a:pt x="36643" y="313062"/>
                </a:lnTo>
                <a:lnTo>
                  <a:pt x="38771" y="310388"/>
                </a:lnTo>
                <a:close/>
              </a:path>
              <a:path w="822959" h="344805">
                <a:moveTo>
                  <a:pt x="46050" y="301244"/>
                </a:moveTo>
                <a:lnTo>
                  <a:pt x="39878" y="301244"/>
                </a:lnTo>
                <a:lnTo>
                  <a:pt x="41894" y="306465"/>
                </a:lnTo>
                <a:lnTo>
                  <a:pt x="46050" y="301244"/>
                </a:lnTo>
                <a:close/>
              </a:path>
              <a:path w="822959" h="344805">
                <a:moveTo>
                  <a:pt x="169163" y="250952"/>
                </a:moveTo>
                <a:lnTo>
                  <a:pt x="95250" y="279654"/>
                </a:lnTo>
                <a:lnTo>
                  <a:pt x="102488" y="298196"/>
                </a:lnTo>
                <a:lnTo>
                  <a:pt x="176276" y="269494"/>
                </a:lnTo>
                <a:lnTo>
                  <a:pt x="169163" y="250952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76238" y="2125345"/>
            <a:ext cx="827405" cy="1094740"/>
          </a:xfrm>
          <a:custGeom>
            <a:avLst/>
            <a:gdLst/>
            <a:ahLst/>
            <a:cxnLst/>
            <a:rect l="l" t="t" r="r" b="b"/>
            <a:pathLst>
              <a:path w="827404" h="1094739">
                <a:moveTo>
                  <a:pt x="811276" y="0"/>
                </a:moveTo>
                <a:lnTo>
                  <a:pt x="763523" y="63372"/>
                </a:lnTo>
                <a:lnTo>
                  <a:pt x="779398" y="75183"/>
                </a:lnTo>
                <a:lnTo>
                  <a:pt x="827023" y="11937"/>
                </a:lnTo>
                <a:lnTo>
                  <a:pt x="811276" y="0"/>
                </a:lnTo>
                <a:close/>
              </a:path>
              <a:path w="827404" h="1094739">
                <a:moveTo>
                  <a:pt x="727837" y="110870"/>
                </a:moveTo>
                <a:lnTo>
                  <a:pt x="680212" y="174116"/>
                </a:lnTo>
                <a:lnTo>
                  <a:pt x="695960" y="186054"/>
                </a:lnTo>
                <a:lnTo>
                  <a:pt x="743712" y="122681"/>
                </a:lnTo>
                <a:lnTo>
                  <a:pt x="727837" y="110870"/>
                </a:lnTo>
                <a:close/>
              </a:path>
              <a:path w="827404" h="1094739">
                <a:moveTo>
                  <a:pt x="644397" y="221614"/>
                </a:moveTo>
                <a:lnTo>
                  <a:pt x="596772" y="284988"/>
                </a:lnTo>
                <a:lnTo>
                  <a:pt x="612647" y="296799"/>
                </a:lnTo>
                <a:lnTo>
                  <a:pt x="660272" y="233552"/>
                </a:lnTo>
                <a:lnTo>
                  <a:pt x="644397" y="221614"/>
                </a:lnTo>
                <a:close/>
              </a:path>
              <a:path w="827404" h="1094739">
                <a:moveTo>
                  <a:pt x="561086" y="332485"/>
                </a:moveTo>
                <a:lnTo>
                  <a:pt x="513334" y="395731"/>
                </a:lnTo>
                <a:lnTo>
                  <a:pt x="529209" y="407669"/>
                </a:lnTo>
                <a:lnTo>
                  <a:pt x="576834" y="344296"/>
                </a:lnTo>
                <a:lnTo>
                  <a:pt x="561086" y="332485"/>
                </a:lnTo>
                <a:close/>
              </a:path>
              <a:path w="827404" h="1094739">
                <a:moveTo>
                  <a:pt x="477646" y="443229"/>
                </a:moveTo>
                <a:lnTo>
                  <a:pt x="430021" y="506602"/>
                </a:lnTo>
                <a:lnTo>
                  <a:pt x="445769" y="518413"/>
                </a:lnTo>
                <a:lnTo>
                  <a:pt x="493521" y="455167"/>
                </a:lnTo>
                <a:lnTo>
                  <a:pt x="477646" y="443229"/>
                </a:lnTo>
                <a:close/>
              </a:path>
              <a:path w="827404" h="1094739">
                <a:moveTo>
                  <a:pt x="394208" y="554101"/>
                </a:moveTo>
                <a:lnTo>
                  <a:pt x="346583" y="617346"/>
                </a:lnTo>
                <a:lnTo>
                  <a:pt x="362458" y="629284"/>
                </a:lnTo>
                <a:lnTo>
                  <a:pt x="410083" y="565912"/>
                </a:lnTo>
                <a:lnTo>
                  <a:pt x="394208" y="554101"/>
                </a:lnTo>
                <a:close/>
              </a:path>
              <a:path w="827404" h="1094739">
                <a:moveTo>
                  <a:pt x="310895" y="664844"/>
                </a:moveTo>
                <a:lnTo>
                  <a:pt x="263143" y="728217"/>
                </a:lnTo>
                <a:lnTo>
                  <a:pt x="279018" y="740028"/>
                </a:lnTo>
                <a:lnTo>
                  <a:pt x="326643" y="676782"/>
                </a:lnTo>
                <a:lnTo>
                  <a:pt x="310895" y="664844"/>
                </a:lnTo>
                <a:close/>
              </a:path>
              <a:path w="827404" h="1094739">
                <a:moveTo>
                  <a:pt x="227457" y="775715"/>
                </a:moveTo>
                <a:lnTo>
                  <a:pt x="179832" y="838962"/>
                </a:lnTo>
                <a:lnTo>
                  <a:pt x="195580" y="850900"/>
                </a:lnTo>
                <a:lnTo>
                  <a:pt x="243332" y="787526"/>
                </a:lnTo>
                <a:lnTo>
                  <a:pt x="227457" y="775715"/>
                </a:lnTo>
                <a:close/>
              </a:path>
              <a:path w="827404" h="1094739">
                <a:moveTo>
                  <a:pt x="144017" y="886459"/>
                </a:moveTo>
                <a:lnTo>
                  <a:pt x="96392" y="949832"/>
                </a:lnTo>
                <a:lnTo>
                  <a:pt x="112267" y="961643"/>
                </a:lnTo>
                <a:lnTo>
                  <a:pt x="159892" y="898397"/>
                </a:lnTo>
                <a:lnTo>
                  <a:pt x="144017" y="886459"/>
                </a:lnTo>
                <a:close/>
              </a:path>
              <a:path w="827404" h="1094739">
                <a:moveTo>
                  <a:pt x="17779" y="980566"/>
                </a:moveTo>
                <a:lnTo>
                  <a:pt x="12953" y="984503"/>
                </a:lnTo>
                <a:lnTo>
                  <a:pt x="0" y="1094358"/>
                </a:lnTo>
                <a:lnTo>
                  <a:pt x="34760" y="1079753"/>
                </a:lnTo>
                <a:lnTo>
                  <a:pt x="21589" y="1079753"/>
                </a:lnTo>
                <a:lnTo>
                  <a:pt x="8000" y="1069466"/>
                </a:lnTo>
                <a:lnTo>
                  <a:pt x="18775" y="1064955"/>
                </a:lnTo>
                <a:lnTo>
                  <a:pt x="12953" y="1060577"/>
                </a:lnTo>
                <a:lnTo>
                  <a:pt x="25920" y="1043369"/>
                </a:lnTo>
                <a:lnTo>
                  <a:pt x="32004" y="992251"/>
                </a:lnTo>
                <a:lnTo>
                  <a:pt x="32638" y="986789"/>
                </a:lnTo>
                <a:lnTo>
                  <a:pt x="28702" y="981837"/>
                </a:lnTo>
                <a:lnTo>
                  <a:pt x="17779" y="980566"/>
                </a:lnTo>
                <a:close/>
              </a:path>
              <a:path w="827404" h="1094739">
                <a:moveTo>
                  <a:pt x="18775" y="1064955"/>
                </a:moveTo>
                <a:lnTo>
                  <a:pt x="8000" y="1069466"/>
                </a:lnTo>
                <a:lnTo>
                  <a:pt x="21589" y="1079753"/>
                </a:lnTo>
                <a:lnTo>
                  <a:pt x="22975" y="1068113"/>
                </a:lnTo>
                <a:lnTo>
                  <a:pt x="18775" y="1064955"/>
                </a:lnTo>
                <a:close/>
              </a:path>
              <a:path w="827404" h="1094739">
                <a:moveTo>
                  <a:pt x="22975" y="1068113"/>
                </a:moveTo>
                <a:lnTo>
                  <a:pt x="21589" y="1079753"/>
                </a:lnTo>
                <a:lnTo>
                  <a:pt x="34760" y="1079753"/>
                </a:lnTo>
                <a:lnTo>
                  <a:pt x="51990" y="1072514"/>
                </a:lnTo>
                <a:lnTo>
                  <a:pt x="28829" y="1072514"/>
                </a:lnTo>
                <a:lnTo>
                  <a:pt x="22975" y="1068113"/>
                </a:lnTo>
                <a:close/>
              </a:path>
              <a:path w="827404" h="1094739">
                <a:moveTo>
                  <a:pt x="41735" y="1055340"/>
                </a:moveTo>
                <a:lnTo>
                  <a:pt x="23591" y="1062938"/>
                </a:lnTo>
                <a:lnTo>
                  <a:pt x="22975" y="1068113"/>
                </a:lnTo>
                <a:lnTo>
                  <a:pt x="28829" y="1072514"/>
                </a:lnTo>
                <a:lnTo>
                  <a:pt x="41735" y="1055340"/>
                </a:lnTo>
                <a:close/>
              </a:path>
              <a:path w="827404" h="1094739">
                <a:moveTo>
                  <a:pt x="94361" y="1033271"/>
                </a:moveTo>
                <a:lnTo>
                  <a:pt x="41735" y="1055340"/>
                </a:lnTo>
                <a:lnTo>
                  <a:pt x="28829" y="1072514"/>
                </a:lnTo>
                <a:lnTo>
                  <a:pt x="51990" y="1072514"/>
                </a:lnTo>
                <a:lnTo>
                  <a:pt x="101981" y="1051559"/>
                </a:lnTo>
                <a:lnTo>
                  <a:pt x="104393" y="1045717"/>
                </a:lnTo>
                <a:lnTo>
                  <a:pt x="102235" y="1040638"/>
                </a:lnTo>
                <a:lnTo>
                  <a:pt x="100203" y="1035684"/>
                </a:lnTo>
                <a:lnTo>
                  <a:pt x="94361" y="1033271"/>
                </a:lnTo>
                <a:close/>
              </a:path>
              <a:path w="827404" h="1094739">
                <a:moveTo>
                  <a:pt x="23591" y="1062938"/>
                </a:moveTo>
                <a:lnTo>
                  <a:pt x="18775" y="1064955"/>
                </a:lnTo>
                <a:lnTo>
                  <a:pt x="22975" y="1068113"/>
                </a:lnTo>
                <a:lnTo>
                  <a:pt x="23591" y="1062938"/>
                </a:lnTo>
                <a:close/>
              </a:path>
              <a:path w="827404" h="1094739">
                <a:moveTo>
                  <a:pt x="25920" y="1043369"/>
                </a:moveTo>
                <a:lnTo>
                  <a:pt x="12953" y="1060577"/>
                </a:lnTo>
                <a:lnTo>
                  <a:pt x="18775" y="1064955"/>
                </a:lnTo>
                <a:lnTo>
                  <a:pt x="23591" y="1062938"/>
                </a:lnTo>
                <a:lnTo>
                  <a:pt x="25920" y="1043369"/>
                </a:lnTo>
                <a:close/>
              </a:path>
              <a:path w="827404" h="1094739">
                <a:moveTo>
                  <a:pt x="60706" y="997203"/>
                </a:moveTo>
                <a:lnTo>
                  <a:pt x="25920" y="1043369"/>
                </a:lnTo>
                <a:lnTo>
                  <a:pt x="23591" y="1062938"/>
                </a:lnTo>
                <a:lnTo>
                  <a:pt x="41735" y="1055340"/>
                </a:lnTo>
                <a:lnTo>
                  <a:pt x="76454" y="1009141"/>
                </a:lnTo>
                <a:lnTo>
                  <a:pt x="60706" y="99720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64680" y="2127250"/>
            <a:ext cx="840105" cy="1819910"/>
          </a:xfrm>
          <a:custGeom>
            <a:avLst/>
            <a:gdLst/>
            <a:ahLst/>
            <a:cxnLst/>
            <a:rect l="l" t="t" r="r" b="b"/>
            <a:pathLst>
              <a:path w="840104" h="1819910">
                <a:moveTo>
                  <a:pt x="821690" y="0"/>
                </a:moveTo>
                <a:lnTo>
                  <a:pt x="789051" y="72262"/>
                </a:lnTo>
                <a:lnTo>
                  <a:pt x="807212" y="80390"/>
                </a:lnTo>
                <a:lnTo>
                  <a:pt x="839724" y="8127"/>
                </a:lnTo>
                <a:lnTo>
                  <a:pt x="821690" y="0"/>
                </a:lnTo>
                <a:close/>
              </a:path>
              <a:path w="840104" h="1819910">
                <a:moveTo>
                  <a:pt x="764667" y="126364"/>
                </a:moveTo>
                <a:lnTo>
                  <a:pt x="732027" y="198627"/>
                </a:lnTo>
                <a:lnTo>
                  <a:pt x="750062" y="206755"/>
                </a:lnTo>
                <a:lnTo>
                  <a:pt x="782701" y="134492"/>
                </a:lnTo>
                <a:lnTo>
                  <a:pt x="764667" y="126364"/>
                </a:lnTo>
                <a:close/>
              </a:path>
              <a:path w="840104" h="1819910">
                <a:moveTo>
                  <a:pt x="707644" y="252857"/>
                </a:moveTo>
                <a:lnTo>
                  <a:pt x="675004" y="325120"/>
                </a:lnTo>
                <a:lnTo>
                  <a:pt x="693039" y="333248"/>
                </a:lnTo>
                <a:lnTo>
                  <a:pt x="725677" y="260985"/>
                </a:lnTo>
                <a:lnTo>
                  <a:pt x="707644" y="252857"/>
                </a:lnTo>
                <a:close/>
              </a:path>
              <a:path w="840104" h="1819910">
                <a:moveTo>
                  <a:pt x="650621" y="379222"/>
                </a:moveTo>
                <a:lnTo>
                  <a:pt x="617982" y="451485"/>
                </a:lnTo>
                <a:lnTo>
                  <a:pt x="636016" y="459613"/>
                </a:lnTo>
                <a:lnTo>
                  <a:pt x="668654" y="387350"/>
                </a:lnTo>
                <a:lnTo>
                  <a:pt x="650621" y="379222"/>
                </a:lnTo>
                <a:close/>
              </a:path>
              <a:path w="840104" h="1819910">
                <a:moveTo>
                  <a:pt x="593598" y="505713"/>
                </a:moveTo>
                <a:lnTo>
                  <a:pt x="560959" y="577850"/>
                </a:lnTo>
                <a:lnTo>
                  <a:pt x="578993" y="585977"/>
                </a:lnTo>
                <a:lnTo>
                  <a:pt x="611632" y="513841"/>
                </a:lnTo>
                <a:lnTo>
                  <a:pt x="593598" y="505713"/>
                </a:lnTo>
                <a:close/>
              </a:path>
              <a:path w="840104" h="1819910">
                <a:moveTo>
                  <a:pt x="536575" y="632078"/>
                </a:moveTo>
                <a:lnTo>
                  <a:pt x="503936" y="704341"/>
                </a:lnTo>
                <a:lnTo>
                  <a:pt x="521970" y="712470"/>
                </a:lnTo>
                <a:lnTo>
                  <a:pt x="554609" y="640207"/>
                </a:lnTo>
                <a:lnTo>
                  <a:pt x="536575" y="632078"/>
                </a:lnTo>
                <a:close/>
              </a:path>
              <a:path w="840104" h="1819910">
                <a:moveTo>
                  <a:pt x="479551" y="758444"/>
                </a:moveTo>
                <a:lnTo>
                  <a:pt x="446913" y="830707"/>
                </a:lnTo>
                <a:lnTo>
                  <a:pt x="464947" y="838835"/>
                </a:lnTo>
                <a:lnTo>
                  <a:pt x="497586" y="766572"/>
                </a:lnTo>
                <a:lnTo>
                  <a:pt x="479551" y="758444"/>
                </a:lnTo>
                <a:close/>
              </a:path>
              <a:path w="840104" h="1819910">
                <a:moveTo>
                  <a:pt x="422528" y="884936"/>
                </a:moveTo>
                <a:lnTo>
                  <a:pt x="389890" y="957199"/>
                </a:lnTo>
                <a:lnTo>
                  <a:pt x="407924" y="965326"/>
                </a:lnTo>
                <a:lnTo>
                  <a:pt x="440563" y="893063"/>
                </a:lnTo>
                <a:lnTo>
                  <a:pt x="422528" y="884936"/>
                </a:lnTo>
                <a:close/>
              </a:path>
              <a:path w="840104" h="1819910">
                <a:moveTo>
                  <a:pt x="365505" y="1011301"/>
                </a:moveTo>
                <a:lnTo>
                  <a:pt x="332867" y="1083564"/>
                </a:lnTo>
                <a:lnTo>
                  <a:pt x="350900" y="1091691"/>
                </a:lnTo>
                <a:lnTo>
                  <a:pt x="383540" y="1019428"/>
                </a:lnTo>
                <a:lnTo>
                  <a:pt x="365505" y="1011301"/>
                </a:lnTo>
                <a:close/>
              </a:path>
              <a:path w="840104" h="1819910">
                <a:moveTo>
                  <a:pt x="308483" y="1137792"/>
                </a:moveTo>
                <a:lnTo>
                  <a:pt x="275844" y="1209928"/>
                </a:lnTo>
                <a:lnTo>
                  <a:pt x="293877" y="1218057"/>
                </a:lnTo>
                <a:lnTo>
                  <a:pt x="326517" y="1145921"/>
                </a:lnTo>
                <a:lnTo>
                  <a:pt x="308483" y="1137792"/>
                </a:lnTo>
                <a:close/>
              </a:path>
              <a:path w="840104" h="1819910">
                <a:moveTo>
                  <a:pt x="251333" y="1264158"/>
                </a:moveTo>
                <a:lnTo>
                  <a:pt x="218821" y="1336421"/>
                </a:lnTo>
                <a:lnTo>
                  <a:pt x="236854" y="1344549"/>
                </a:lnTo>
                <a:lnTo>
                  <a:pt x="269494" y="1272286"/>
                </a:lnTo>
                <a:lnTo>
                  <a:pt x="251333" y="1264158"/>
                </a:lnTo>
                <a:close/>
              </a:path>
              <a:path w="840104" h="1819910">
                <a:moveTo>
                  <a:pt x="194310" y="1390523"/>
                </a:moveTo>
                <a:lnTo>
                  <a:pt x="161798" y="1462786"/>
                </a:lnTo>
                <a:lnTo>
                  <a:pt x="179832" y="1470914"/>
                </a:lnTo>
                <a:lnTo>
                  <a:pt x="212471" y="1398651"/>
                </a:lnTo>
                <a:lnTo>
                  <a:pt x="194310" y="1390523"/>
                </a:lnTo>
                <a:close/>
              </a:path>
              <a:path w="840104" h="1819910">
                <a:moveTo>
                  <a:pt x="137287" y="1517014"/>
                </a:moveTo>
                <a:lnTo>
                  <a:pt x="104775" y="1589277"/>
                </a:lnTo>
                <a:lnTo>
                  <a:pt x="122809" y="1597406"/>
                </a:lnTo>
                <a:lnTo>
                  <a:pt x="155448" y="1525143"/>
                </a:lnTo>
                <a:lnTo>
                  <a:pt x="137287" y="1517014"/>
                </a:lnTo>
                <a:close/>
              </a:path>
              <a:path w="840104" h="1819910">
                <a:moveTo>
                  <a:pt x="14859" y="1703832"/>
                </a:moveTo>
                <a:lnTo>
                  <a:pt x="9398" y="1704467"/>
                </a:lnTo>
                <a:lnTo>
                  <a:pt x="3937" y="1704975"/>
                </a:lnTo>
                <a:lnTo>
                  <a:pt x="0" y="1709801"/>
                </a:lnTo>
                <a:lnTo>
                  <a:pt x="674" y="1715643"/>
                </a:lnTo>
                <a:lnTo>
                  <a:pt x="11557" y="1819910"/>
                </a:lnTo>
                <a:lnTo>
                  <a:pt x="31019" y="1806067"/>
                </a:lnTo>
                <a:lnTo>
                  <a:pt x="28702" y="1806067"/>
                </a:lnTo>
                <a:lnTo>
                  <a:pt x="10541" y="1797939"/>
                </a:lnTo>
                <a:lnTo>
                  <a:pt x="23241" y="1769872"/>
                </a:lnTo>
                <a:lnTo>
                  <a:pt x="26221" y="1769872"/>
                </a:lnTo>
                <a:lnTo>
                  <a:pt x="20320" y="1713230"/>
                </a:lnTo>
                <a:lnTo>
                  <a:pt x="19685" y="1707769"/>
                </a:lnTo>
                <a:lnTo>
                  <a:pt x="14859" y="1703832"/>
                </a:lnTo>
                <a:close/>
              </a:path>
              <a:path w="840104" h="1819910">
                <a:moveTo>
                  <a:pt x="23241" y="1769872"/>
                </a:moveTo>
                <a:lnTo>
                  <a:pt x="10541" y="1797939"/>
                </a:lnTo>
                <a:lnTo>
                  <a:pt x="28702" y="1806067"/>
                </a:lnTo>
                <a:lnTo>
                  <a:pt x="30977" y="1800987"/>
                </a:lnTo>
                <a:lnTo>
                  <a:pt x="29464" y="1800987"/>
                </a:lnTo>
                <a:lnTo>
                  <a:pt x="13843" y="1793875"/>
                </a:lnTo>
                <a:lnTo>
                  <a:pt x="27695" y="1784011"/>
                </a:lnTo>
                <a:lnTo>
                  <a:pt x="26368" y="1771281"/>
                </a:lnTo>
                <a:lnTo>
                  <a:pt x="23241" y="1769872"/>
                </a:lnTo>
                <a:close/>
              </a:path>
              <a:path w="840104" h="1819910">
                <a:moveTo>
                  <a:pt x="90170" y="1739645"/>
                </a:moveTo>
                <a:lnTo>
                  <a:pt x="85725" y="1742694"/>
                </a:lnTo>
                <a:lnTo>
                  <a:pt x="38129" y="1776582"/>
                </a:lnTo>
                <a:lnTo>
                  <a:pt x="41275" y="1778000"/>
                </a:lnTo>
                <a:lnTo>
                  <a:pt x="28702" y="1806067"/>
                </a:lnTo>
                <a:lnTo>
                  <a:pt x="31019" y="1806067"/>
                </a:lnTo>
                <a:lnTo>
                  <a:pt x="101726" y="1755775"/>
                </a:lnTo>
                <a:lnTo>
                  <a:pt x="102743" y="1749552"/>
                </a:lnTo>
                <a:lnTo>
                  <a:pt x="96393" y="1740662"/>
                </a:lnTo>
                <a:lnTo>
                  <a:pt x="90170" y="1739645"/>
                </a:lnTo>
                <a:close/>
              </a:path>
              <a:path w="840104" h="1819910">
                <a:moveTo>
                  <a:pt x="27695" y="1784011"/>
                </a:moveTo>
                <a:lnTo>
                  <a:pt x="13843" y="1793875"/>
                </a:lnTo>
                <a:lnTo>
                  <a:pt x="29464" y="1800987"/>
                </a:lnTo>
                <a:lnTo>
                  <a:pt x="27695" y="1784011"/>
                </a:lnTo>
                <a:close/>
              </a:path>
              <a:path w="840104" h="1819910">
                <a:moveTo>
                  <a:pt x="38129" y="1776582"/>
                </a:moveTo>
                <a:lnTo>
                  <a:pt x="27695" y="1784011"/>
                </a:lnTo>
                <a:lnTo>
                  <a:pt x="29464" y="1800987"/>
                </a:lnTo>
                <a:lnTo>
                  <a:pt x="30977" y="1800987"/>
                </a:lnTo>
                <a:lnTo>
                  <a:pt x="41275" y="1778000"/>
                </a:lnTo>
                <a:lnTo>
                  <a:pt x="38129" y="1776582"/>
                </a:lnTo>
                <a:close/>
              </a:path>
              <a:path w="840104" h="1819910">
                <a:moveTo>
                  <a:pt x="26368" y="1771281"/>
                </a:moveTo>
                <a:lnTo>
                  <a:pt x="27695" y="1784011"/>
                </a:lnTo>
                <a:lnTo>
                  <a:pt x="38129" y="1776582"/>
                </a:lnTo>
                <a:lnTo>
                  <a:pt x="26368" y="1771281"/>
                </a:lnTo>
                <a:close/>
              </a:path>
              <a:path w="840104" h="1819910">
                <a:moveTo>
                  <a:pt x="26221" y="1769872"/>
                </a:moveTo>
                <a:lnTo>
                  <a:pt x="23241" y="1769872"/>
                </a:lnTo>
                <a:lnTo>
                  <a:pt x="26368" y="1771281"/>
                </a:lnTo>
                <a:lnTo>
                  <a:pt x="26221" y="1769872"/>
                </a:lnTo>
                <a:close/>
              </a:path>
              <a:path w="840104" h="1819910">
                <a:moveTo>
                  <a:pt x="80264" y="1643380"/>
                </a:moveTo>
                <a:lnTo>
                  <a:pt x="47751" y="1715643"/>
                </a:lnTo>
                <a:lnTo>
                  <a:pt x="65786" y="1723770"/>
                </a:lnTo>
                <a:lnTo>
                  <a:pt x="98425" y="1651508"/>
                </a:lnTo>
                <a:lnTo>
                  <a:pt x="80264" y="164338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18985" y="2128773"/>
            <a:ext cx="687070" cy="2450465"/>
          </a:xfrm>
          <a:custGeom>
            <a:avLst/>
            <a:gdLst/>
            <a:ahLst/>
            <a:cxnLst/>
            <a:rect l="l" t="t" r="r" b="b"/>
            <a:pathLst>
              <a:path w="687070" h="2450465">
                <a:moveTo>
                  <a:pt x="667639" y="0"/>
                </a:moveTo>
                <a:lnTo>
                  <a:pt x="647319" y="76580"/>
                </a:lnTo>
                <a:lnTo>
                  <a:pt x="666496" y="81661"/>
                </a:lnTo>
                <a:lnTo>
                  <a:pt x="686689" y="5079"/>
                </a:lnTo>
                <a:lnTo>
                  <a:pt x="667639" y="0"/>
                </a:lnTo>
                <a:close/>
              </a:path>
              <a:path w="687070" h="2450465">
                <a:moveTo>
                  <a:pt x="632079" y="134112"/>
                </a:moveTo>
                <a:lnTo>
                  <a:pt x="611886" y="210692"/>
                </a:lnTo>
                <a:lnTo>
                  <a:pt x="630936" y="215773"/>
                </a:lnTo>
                <a:lnTo>
                  <a:pt x="651256" y="139191"/>
                </a:lnTo>
                <a:lnTo>
                  <a:pt x="632079" y="134112"/>
                </a:lnTo>
                <a:close/>
              </a:path>
              <a:path w="687070" h="2450465">
                <a:moveTo>
                  <a:pt x="596646" y="268097"/>
                </a:moveTo>
                <a:lnTo>
                  <a:pt x="576326" y="344804"/>
                </a:lnTo>
                <a:lnTo>
                  <a:pt x="595503" y="349885"/>
                </a:lnTo>
                <a:lnTo>
                  <a:pt x="615823" y="273176"/>
                </a:lnTo>
                <a:lnTo>
                  <a:pt x="596646" y="268097"/>
                </a:lnTo>
                <a:close/>
              </a:path>
              <a:path w="687070" h="2450465">
                <a:moveTo>
                  <a:pt x="561213" y="402209"/>
                </a:moveTo>
                <a:lnTo>
                  <a:pt x="540893" y="478789"/>
                </a:lnTo>
                <a:lnTo>
                  <a:pt x="560070" y="483870"/>
                </a:lnTo>
                <a:lnTo>
                  <a:pt x="580263" y="407288"/>
                </a:lnTo>
                <a:lnTo>
                  <a:pt x="561213" y="402209"/>
                </a:lnTo>
                <a:close/>
              </a:path>
              <a:path w="687070" h="2450465">
                <a:moveTo>
                  <a:pt x="525653" y="536321"/>
                </a:moveTo>
                <a:lnTo>
                  <a:pt x="505460" y="612901"/>
                </a:lnTo>
                <a:lnTo>
                  <a:pt x="524510" y="617981"/>
                </a:lnTo>
                <a:lnTo>
                  <a:pt x="544830" y="541401"/>
                </a:lnTo>
                <a:lnTo>
                  <a:pt x="525653" y="536321"/>
                </a:lnTo>
                <a:close/>
              </a:path>
              <a:path w="687070" h="2450465">
                <a:moveTo>
                  <a:pt x="490220" y="670305"/>
                </a:moveTo>
                <a:lnTo>
                  <a:pt x="469900" y="747013"/>
                </a:lnTo>
                <a:lnTo>
                  <a:pt x="489077" y="752093"/>
                </a:lnTo>
                <a:lnTo>
                  <a:pt x="509397" y="675386"/>
                </a:lnTo>
                <a:lnTo>
                  <a:pt x="490220" y="670305"/>
                </a:lnTo>
                <a:close/>
              </a:path>
              <a:path w="687070" h="2450465">
                <a:moveTo>
                  <a:pt x="454787" y="804417"/>
                </a:moveTo>
                <a:lnTo>
                  <a:pt x="434467" y="880999"/>
                </a:lnTo>
                <a:lnTo>
                  <a:pt x="453644" y="886078"/>
                </a:lnTo>
                <a:lnTo>
                  <a:pt x="473837" y="809498"/>
                </a:lnTo>
                <a:lnTo>
                  <a:pt x="454787" y="804417"/>
                </a:lnTo>
                <a:close/>
              </a:path>
              <a:path w="687070" h="2450465">
                <a:moveTo>
                  <a:pt x="419227" y="938529"/>
                </a:moveTo>
                <a:lnTo>
                  <a:pt x="399034" y="1015111"/>
                </a:lnTo>
                <a:lnTo>
                  <a:pt x="418084" y="1020190"/>
                </a:lnTo>
                <a:lnTo>
                  <a:pt x="438404" y="943610"/>
                </a:lnTo>
                <a:lnTo>
                  <a:pt x="419227" y="938529"/>
                </a:lnTo>
                <a:close/>
              </a:path>
              <a:path w="687070" h="2450465">
                <a:moveTo>
                  <a:pt x="383794" y="1072514"/>
                </a:moveTo>
                <a:lnTo>
                  <a:pt x="363474" y="1149223"/>
                </a:lnTo>
                <a:lnTo>
                  <a:pt x="382650" y="1154302"/>
                </a:lnTo>
                <a:lnTo>
                  <a:pt x="402971" y="1077595"/>
                </a:lnTo>
                <a:lnTo>
                  <a:pt x="383794" y="1072514"/>
                </a:lnTo>
                <a:close/>
              </a:path>
              <a:path w="687070" h="2450465">
                <a:moveTo>
                  <a:pt x="348234" y="1206627"/>
                </a:moveTo>
                <a:lnTo>
                  <a:pt x="328041" y="1283208"/>
                </a:lnTo>
                <a:lnTo>
                  <a:pt x="347218" y="1288288"/>
                </a:lnTo>
                <a:lnTo>
                  <a:pt x="367411" y="1211706"/>
                </a:lnTo>
                <a:lnTo>
                  <a:pt x="348234" y="1206627"/>
                </a:lnTo>
                <a:close/>
              </a:path>
              <a:path w="687070" h="2450465">
                <a:moveTo>
                  <a:pt x="312800" y="1340739"/>
                </a:moveTo>
                <a:lnTo>
                  <a:pt x="292608" y="1417320"/>
                </a:lnTo>
                <a:lnTo>
                  <a:pt x="311658" y="1422400"/>
                </a:lnTo>
                <a:lnTo>
                  <a:pt x="331978" y="1345818"/>
                </a:lnTo>
                <a:lnTo>
                  <a:pt x="312800" y="1340739"/>
                </a:lnTo>
                <a:close/>
              </a:path>
              <a:path w="687070" h="2450465">
                <a:moveTo>
                  <a:pt x="277368" y="1474724"/>
                </a:moveTo>
                <a:lnTo>
                  <a:pt x="257048" y="1551432"/>
                </a:lnTo>
                <a:lnTo>
                  <a:pt x="276225" y="1556512"/>
                </a:lnTo>
                <a:lnTo>
                  <a:pt x="296545" y="1479803"/>
                </a:lnTo>
                <a:lnTo>
                  <a:pt x="277368" y="1474724"/>
                </a:lnTo>
                <a:close/>
              </a:path>
              <a:path w="687070" h="2450465">
                <a:moveTo>
                  <a:pt x="241808" y="1608836"/>
                </a:moveTo>
                <a:lnTo>
                  <a:pt x="221615" y="1685417"/>
                </a:lnTo>
                <a:lnTo>
                  <a:pt x="240792" y="1690496"/>
                </a:lnTo>
                <a:lnTo>
                  <a:pt x="260985" y="1613915"/>
                </a:lnTo>
                <a:lnTo>
                  <a:pt x="241808" y="1608836"/>
                </a:lnTo>
                <a:close/>
              </a:path>
              <a:path w="687070" h="2450465">
                <a:moveTo>
                  <a:pt x="206375" y="1742948"/>
                </a:moveTo>
                <a:lnTo>
                  <a:pt x="186182" y="1819528"/>
                </a:lnTo>
                <a:lnTo>
                  <a:pt x="205232" y="1824608"/>
                </a:lnTo>
                <a:lnTo>
                  <a:pt x="225552" y="1748027"/>
                </a:lnTo>
                <a:lnTo>
                  <a:pt x="206375" y="1742948"/>
                </a:lnTo>
                <a:close/>
              </a:path>
              <a:path w="687070" h="2450465">
                <a:moveTo>
                  <a:pt x="170942" y="1876933"/>
                </a:moveTo>
                <a:lnTo>
                  <a:pt x="150622" y="1953640"/>
                </a:lnTo>
                <a:lnTo>
                  <a:pt x="169799" y="1958720"/>
                </a:lnTo>
                <a:lnTo>
                  <a:pt x="190119" y="1882013"/>
                </a:lnTo>
                <a:lnTo>
                  <a:pt x="170942" y="1876933"/>
                </a:lnTo>
                <a:close/>
              </a:path>
              <a:path w="687070" h="2450465">
                <a:moveTo>
                  <a:pt x="135382" y="2011045"/>
                </a:moveTo>
                <a:lnTo>
                  <a:pt x="115189" y="2087626"/>
                </a:lnTo>
                <a:lnTo>
                  <a:pt x="134366" y="2092706"/>
                </a:lnTo>
                <a:lnTo>
                  <a:pt x="154559" y="2016125"/>
                </a:lnTo>
                <a:lnTo>
                  <a:pt x="135382" y="2011045"/>
                </a:lnTo>
                <a:close/>
              </a:path>
              <a:path w="687070" h="2450465">
                <a:moveTo>
                  <a:pt x="99949" y="2145157"/>
                </a:moveTo>
                <a:lnTo>
                  <a:pt x="79629" y="2221738"/>
                </a:lnTo>
                <a:lnTo>
                  <a:pt x="98806" y="2226818"/>
                </a:lnTo>
                <a:lnTo>
                  <a:pt x="119125" y="2150237"/>
                </a:lnTo>
                <a:lnTo>
                  <a:pt x="99949" y="2145157"/>
                </a:lnTo>
                <a:close/>
              </a:path>
              <a:path w="687070" h="2450465">
                <a:moveTo>
                  <a:pt x="13589" y="2335276"/>
                </a:moveTo>
                <a:lnTo>
                  <a:pt x="8382" y="2336673"/>
                </a:lnTo>
                <a:lnTo>
                  <a:pt x="3048" y="2338197"/>
                </a:lnTo>
                <a:lnTo>
                  <a:pt x="0" y="2343658"/>
                </a:lnTo>
                <a:lnTo>
                  <a:pt x="1397" y="2348865"/>
                </a:lnTo>
                <a:lnTo>
                  <a:pt x="29464" y="2450338"/>
                </a:lnTo>
                <a:lnTo>
                  <a:pt x="46000" y="2433828"/>
                </a:lnTo>
                <a:lnTo>
                  <a:pt x="44069" y="2433828"/>
                </a:lnTo>
                <a:lnTo>
                  <a:pt x="24892" y="2428748"/>
                </a:lnTo>
                <a:lnTo>
                  <a:pt x="28956" y="2413254"/>
                </a:lnTo>
                <a:lnTo>
                  <a:pt x="38503" y="2413254"/>
                </a:lnTo>
                <a:lnTo>
                  <a:pt x="39534" y="2412224"/>
                </a:lnTo>
                <a:lnTo>
                  <a:pt x="20574" y="2343658"/>
                </a:lnTo>
                <a:lnTo>
                  <a:pt x="19050" y="2338324"/>
                </a:lnTo>
                <a:lnTo>
                  <a:pt x="13589" y="2335276"/>
                </a:lnTo>
                <a:close/>
              </a:path>
              <a:path w="687070" h="2450465">
                <a:moveTo>
                  <a:pt x="28956" y="2413254"/>
                </a:moveTo>
                <a:lnTo>
                  <a:pt x="24892" y="2428748"/>
                </a:lnTo>
                <a:lnTo>
                  <a:pt x="44069" y="2433828"/>
                </a:lnTo>
                <a:lnTo>
                  <a:pt x="45434" y="2428621"/>
                </a:lnTo>
                <a:lnTo>
                  <a:pt x="44069" y="2428621"/>
                </a:lnTo>
                <a:lnTo>
                  <a:pt x="27432" y="2424303"/>
                </a:lnTo>
                <a:lnTo>
                  <a:pt x="36500" y="2415252"/>
                </a:lnTo>
                <a:lnTo>
                  <a:pt x="28956" y="2413254"/>
                </a:lnTo>
                <a:close/>
              </a:path>
              <a:path w="687070" h="2450465">
                <a:moveTo>
                  <a:pt x="100075" y="2358136"/>
                </a:moveTo>
                <a:lnTo>
                  <a:pt x="93853" y="2358136"/>
                </a:lnTo>
                <a:lnTo>
                  <a:pt x="89916" y="2361946"/>
                </a:lnTo>
                <a:lnTo>
                  <a:pt x="39534" y="2412224"/>
                </a:lnTo>
                <a:lnTo>
                  <a:pt x="40678" y="2416359"/>
                </a:lnTo>
                <a:lnTo>
                  <a:pt x="48133" y="2418334"/>
                </a:lnTo>
                <a:lnTo>
                  <a:pt x="44069" y="2433828"/>
                </a:lnTo>
                <a:lnTo>
                  <a:pt x="46000" y="2433828"/>
                </a:lnTo>
                <a:lnTo>
                  <a:pt x="107823" y="2372106"/>
                </a:lnTo>
                <a:lnTo>
                  <a:pt x="107823" y="2365883"/>
                </a:lnTo>
                <a:lnTo>
                  <a:pt x="104013" y="2361946"/>
                </a:lnTo>
                <a:lnTo>
                  <a:pt x="100075" y="2358136"/>
                </a:lnTo>
                <a:close/>
              </a:path>
              <a:path w="687070" h="2450465">
                <a:moveTo>
                  <a:pt x="36500" y="2415252"/>
                </a:moveTo>
                <a:lnTo>
                  <a:pt x="27432" y="2424303"/>
                </a:lnTo>
                <a:lnTo>
                  <a:pt x="44069" y="2428621"/>
                </a:lnTo>
                <a:lnTo>
                  <a:pt x="40678" y="2416359"/>
                </a:lnTo>
                <a:lnTo>
                  <a:pt x="36500" y="2415252"/>
                </a:lnTo>
                <a:close/>
              </a:path>
              <a:path w="687070" h="2450465">
                <a:moveTo>
                  <a:pt x="40678" y="2416359"/>
                </a:moveTo>
                <a:lnTo>
                  <a:pt x="44069" y="2428621"/>
                </a:lnTo>
                <a:lnTo>
                  <a:pt x="45434" y="2428621"/>
                </a:lnTo>
                <a:lnTo>
                  <a:pt x="48133" y="2418334"/>
                </a:lnTo>
                <a:lnTo>
                  <a:pt x="40678" y="2416359"/>
                </a:lnTo>
                <a:close/>
              </a:path>
              <a:path w="687070" h="2450465">
                <a:moveTo>
                  <a:pt x="39534" y="2412224"/>
                </a:moveTo>
                <a:lnTo>
                  <a:pt x="36500" y="2415252"/>
                </a:lnTo>
                <a:lnTo>
                  <a:pt x="40678" y="2416359"/>
                </a:lnTo>
                <a:lnTo>
                  <a:pt x="39534" y="2412224"/>
                </a:lnTo>
                <a:close/>
              </a:path>
              <a:path w="687070" h="2450465">
                <a:moveTo>
                  <a:pt x="38503" y="2413254"/>
                </a:moveTo>
                <a:lnTo>
                  <a:pt x="28956" y="2413254"/>
                </a:lnTo>
                <a:lnTo>
                  <a:pt x="36500" y="2415252"/>
                </a:lnTo>
                <a:lnTo>
                  <a:pt x="38503" y="2413254"/>
                </a:lnTo>
                <a:close/>
              </a:path>
              <a:path w="687070" h="2450465">
                <a:moveTo>
                  <a:pt x="64516" y="2279142"/>
                </a:moveTo>
                <a:lnTo>
                  <a:pt x="44196" y="2355850"/>
                </a:lnTo>
                <a:lnTo>
                  <a:pt x="63373" y="2360930"/>
                </a:lnTo>
                <a:lnTo>
                  <a:pt x="83693" y="2284222"/>
                </a:lnTo>
                <a:lnTo>
                  <a:pt x="64516" y="2279142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49058" y="2130298"/>
            <a:ext cx="356870" cy="2831465"/>
          </a:xfrm>
          <a:custGeom>
            <a:avLst/>
            <a:gdLst/>
            <a:ahLst/>
            <a:cxnLst/>
            <a:rect l="l" t="t" r="r" b="b"/>
            <a:pathLst>
              <a:path w="356870" h="2831465">
                <a:moveTo>
                  <a:pt x="336804" y="0"/>
                </a:moveTo>
                <a:lnTo>
                  <a:pt x="328422" y="78739"/>
                </a:lnTo>
                <a:lnTo>
                  <a:pt x="348107" y="80899"/>
                </a:lnTo>
                <a:lnTo>
                  <a:pt x="356489" y="2031"/>
                </a:lnTo>
                <a:lnTo>
                  <a:pt x="336804" y="0"/>
                </a:lnTo>
                <a:close/>
              </a:path>
              <a:path w="356870" h="2831465">
                <a:moveTo>
                  <a:pt x="322199" y="137922"/>
                </a:moveTo>
                <a:lnTo>
                  <a:pt x="313817" y="216662"/>
                </a:lnTo>
                <a:lnTo>
                  <a:pt x="333501" y="218821"/>
                </a:lnTo>
                <a:lnTo>
                  <a:pt x="341884" y="139953"/>
                </a:lnTo>
                <a:lnTo>
                  <a:pt x="322199" y="137922"/>
                </a:lnTo>
                <a:close/>
              </a:path>
              <a:path w="356870" h="2831465">
                <a:moveTo>
                  <a:pt x="307467" y="275716"/>
                </a:moveTo>
                <a:lnTo>
                  <a:pt x="299085" y="354584"/>
                </a:lnTo>
                <a:lnTo>
                  <a:pt x="318770" y="356615"/>
                </a:lnTo>
                <a:lnTo>
                  <a:pt x="327151" y="277875"/>
                </a:lnTo>
                <a:lnTo>
                  <a:pt x="307467" y="275716"/>
                </a:lnTo>
                <a:close/>
              </a:path>
              <a:path w="356870" h="2831465">
                <a:moveTo>
                  <a:pt x="292735" y="413638"/>
                </a:moveTo>
                <a:lnTo>
                  <a:pt x="284352" y="492505"/>
                </a:lnTo>
                <a:lnTo>
                  <a:pt x="304038" y="494538"/>
                </a:lnTo>
                <a:lnTo>
                  <a:pt x="312420" y="415798"/>
                </a:lnTo>
                <a:lnTo>
                  <a:pt x="292735" y="413638"/>
                </a:lnTo>
                <a:close/>
              </a:path>
              <a:path w="356870" h="2831465">
                <a:moveTo>
                  <a:pt x="278130" y="551561"/>
                </a:moveTo>
                <a:lnTo>
                  <a:pt x="269748" y="630427"/>
                </a:lnTo>
                <a:lnTo>
                  <a:pt x="289433" y="632460"/>
                </a:lnTo>
                <a:lnTo>
                  <a:pt x="297815" y="553719"/>
                </a:lnTo>
                <a:lnTo>
                  <a:pt x="278130" y="551561"/>
                </a:lnTo>
                <a:close/>
              </a:path>
              <a:path w="356870" h="2831465">
                <a:moveTo>
                  <a:pt x="263398" y="689482"/>
                </a:moveTo>
                <a:lnTo>
                  <a:pt x="255016" y="768350"/>
                </a:lnTo>
                <a:lnTo>
                  <a:pt x="274700" y="770381"/>
                </a:lnTo>
                <a:lnTo>
                  <a:pt x="283083" y="691641"/>
                </a:lnTo>
                <a:lnTo>
                  <a:pt x="263398" y="689482"/>
                </a:lnTo>
                <a:close/>
              </a:path>
              <a:path w="356870" h="2831465">
                <a:moveTo>
                  <a:pt x="248793" y="827404"/>
                </a:moveTo>
                <a:lnTo>
                  <a:pt x="240284" y="906144"/>
                </a:lnTo>
                <a:lnTo>
                  <a:pt x="260096" y="908303"/>
                </a:lnTo>
                <a:lnTo>
                  <a:pt x="268477" y="829437"/>
                </a:lnTo>
                <a:lnTo>
                  <a:pt x="248793" y="827404"/>
                </a:lnTo>
                <a:close/>
              </a:path>
              <a:path w="356870" h="2831465">
                <a:moveTo>
                  <a:pt x="234061" y="965326"/>
                </a:moveTo>
                <a:lnTo>
                  <a:pt x="225679" y="1044066"/>
                </a:lnTo>
                <a:lnTo>
                  <a:pt x="245364" y="1046226"/>
                </a:lnTo>
                <a:lnTo>
                  <a:pt x="253746" y="967359"/>
                </a:lnTo>
                <a:lnTo>
                  <a:pt x="234061" y="965326"/>
                </a:lnTo>
                <a:close/>
              </a:path>
              <a:path w="356870" h="2831465">
                <a:moveTo>
                  <a:pt x="219329" y="1103249"/>
                </a:moveTo>
                <a:lnTo>
                  <a:pt x="210947" y="1181989"/>
                </a:lnTo>
                <a:lnTo>
                  <a:pt x="230632" y="1184148"/>
                </a:lnTo>
                <a:lnTo>
                  <a:pt x="239014" y="1105280"/>
                </a:lnTo>
                <a:lnTo>
                  <a:pt x="219329" y="1103249"/>
                </a:lnTo>
                <a:close/>
              </a:path>
              <a:path w="356870" h="2831465">
                <a:moveTo>
                  <a:pt x="204724" y="1241043"/>
                </a:moveTo>
                <a:lnTo>
                  <a:pt x="196342" y="1319911"/>
                </a:lnTo>
                <a:lnTo>
                  <a:pt x="216026" y="1322069"/>
                </a:lnTo>
                <a:lnTo>
                  <a:pt x="224409" y="1243202"/>
                </a:lnTo>
                <a:lnTo>
                  <a:pt x="204724" y="1241043"/>
                </a:lnTo>
                <a:close/>
              </a:path>
              <a:path w="356870" h="2831465">
                <a:moveTo>
                  <a:pt x="189992" y="1378965"/>
                </a:moveTo>
                <a:lnTo>
                  <a:pt x="181610" y="1457832"/>
                </a:lnTo>
                <a:lnTo>
                  <a:pt x="201295" y="1459864"/>
                </a:lnTo>
                <a:lnTo>
                  <a:pt x="209676" y="1381125"/>
                </a:lnTo>
                <a:lnTo>
                  <a:pt x="189992" y="1378965"/>
                </a:lnTo>
                <a:close/>
              </a:path>
              <a:path w="356870" h="2831465">
                <a:moveTo>
                  <a:pt x="175387" y="1516888"/>
                </a:moveTo>
                <a:lnTo>
                  <a:pt x="166877" y="1595754"/>
                </a:lnTo>
                <a:lnTo>
                  <a:pt x="186690" y="1597787"/>
                </a:lnTo>
                <a:lnTo>
                  <a:pt x="195072" y="1519046"/>
                </a:lnTo>
                <a:lnTo>
                  <a:pt x="175387" y="1516888"/>
                </a:lnTo>
                <a:close/>
              </a:path>
              <a:path w="356870" h="2831465">
                <a:moveTo>
                  <a:pt x="160655" y="1654809"/>
                </a:moveTo>
                <a:lnTo>
                  <a:pt x="152273" y="1733677"/>
                </a:lnTo>
                <a:lnTo>
                  <a:pt x="171958" y="1735708"/>
                </a:lnTo>
                <a:lnTo>
                  <a:pt x="180340" y="1656969"/>
                </a:lnTo>
                <a:lnTo>
                  <a:pt x="160655" y="1654809"/>
                </a:lnTo>
                <a:close/>
              </a:path>
              <a:path w="356870" h="2831465">
                <a:moveTo>
                  <a:pt x="145923" y="1792732"/>
                </a:moveTo>
                <a:lnTo>
                  <a:pt x="137541" y="1871471"/>
                </a:lnTo>
                <a:lnTo>
                  <a:pt x="157225" y="1873631"/>
                </a:lnTo>
                <a:lnTo>
                  <a:pt x="165608" y="1794764"/>
                </a:lnTo>
                <a:lnTo>
                  <a:pt x="145923" y="1792732"/>
                </a:lnTo>
                <a:close/>
              </a:path>
              <a:path w="356870" h="2831465">
                <a:moveTo>
                  <a:pt x="131318" y="1930653"/>
                </a:moveTo>
                <a:lnTo>
                  <a:pt x="122936" y="2009394"/>
                </a:lnTo>
                <a:lnTo>
                  <a:pt x="142621" y="2011552"/>
                </a:lnTo>
                <a:lnTo>
                  <a:pt x="151002" y="1932685"/>
                </a:lnTo>
                <a:lnTo>
                  <a:pt x="131318" y="1930653"/>
                </a:lnTo>
                <a:close/>
              </a:path>
              <a:path w="356870" h="2831465">
                <a:moveTo>
                  <a:pt x="116586" y="2068576"/>
                </a:moveTo>
                <a:lnTo>
                  <a:pt x="108204" y="2147316"/>
                </a:lnTo>
                <a:lnTo>
                  <a:pt x="127889" y="2149475"/>
                </a:lnTo>
                <a:lnTo>
                  <a:pt x="136271" y="2070608"/>
                </a:lnTo>
                <a:lnTo>
                  <a:pt x="116586" y="2068576"/>
                </a:lnTo>
                <a:close/>
              </a:path>
              <a:path w="356870" h="2831465">
                <a:moveTo>
                  <a:pt x="101981" y="2206497"/>
                </a:moveTo>
                <a:lnTo>
                  <a:pt x="93472" y="2285238"/>
                </a:lnTo>
                <a:lnTo>
                  <a:pt x="113284" y="2287397"/>
                </a:lnTo>
                <a:lnTo>
                  <a:pt x="121666" y="2208529"/>
                </a:lnTo>
                <a:lnTo>
                  <a:pt x="101981" y="2206497"/>
                </a:lnTo>
                <a:close/>
              </a:path>
              <a:path w="356870" h="2831465">
                <a:moveTo>
                  <a:pt x="87249" y="2344293"/>
                </a:moveTo>
                <a:lnTo>
                  <a:pt x="78867" y="2423160"/>
                </a:lnTo>
                <a:lnTo>
                  <a:pt x="98551" y="2425191"/>
                </a:lnTo>
                <a:lnTo>
                  <a:pt x="106934" y="2346452"/>
                </a:lnTo>
                <a:lnTo>
                  <a:pt x="87249" y="2344293"/>
                </a:lnTo>
                <a:close/>
              </a:path>
              <a:path w="356870" h="2831465">
                <a:moveTo>
                  <a:pt x="72517" y="2482215"/>
                </a:moveTo>
                <a:lnTo>
                  <a:pt x="64135" y="2561082"/>
                </a:lnTo>
                <a:lnTo>
                  <a:pt x="83820" y="2563114"/>
                </a:lnTo>
                <a:lnTo>
                  <a:pt x="92201" y="2484374"/>
                </a:lnTo>
                <a:lnTo>
                  <a:pt x="72517" y="2482215"/>
                </a:lnTo>
                <a:close/>
              </a:path>
              <a:path w="356870" h="2831465">
                <a:moveTo>
                  <a:pt x="57912" y="2620137"/>
                </a:moveTo>
                <a:lnTo>
                  <a:pt x="49530" y="2699004"/>
                </a:lnTo>
                <a:lnTo>
                  <a:pt x="69215" y="2701035"/>
                </a:lnTo>
                <a:lnTo>
                  <a:pt x="77597" y="2622296"/>
                </a:lnTo>
                <a:lnTo>
                  <a:pt x="57912" y="2620137"/>
                </a:lnTo>
                <a:close/>
              </a:path>
              <a:path w="356870" h="2831465">
                <a:moveTo>
                  <a:pt x="12192" y="2720213"/>
                </a:moveTo>
                <a:lnTo>
                  <a:pt x="7239" y="2722499"/>
                </a:lnTo>
                <a:lnTo>
                  <a:pt x="2286" y="2724658"/>
                </a:lnTo>
                <a:lnTo>
                  <a:pt x="0" y="2730500"/>
                </a:lnTo>
                <a:lnTo>
                  <a:pt x="45339" y="2831465"/>
                </a:lnTo>
                <a:lnTo>
                  <a:pt x="58894" y="2813050"/>
                </a:lnTo>
                <a:lnTo>
                  <a:pt x="57276" y="2813050"/>
                </a:lnTo>
                <a:lnTo>
                  <a:pt x="37592" y="2811018"/>
                </a:lnTo>
                <a:lnTo>
                  <a:pt x="41456" y="2774396"/>
                </a:lnTo>
                <a:lnTo>
                  <a:pt x="20320" y="2727452"/>
                </a:lnTo>
                <a:lnTo>
                  <a:pt x="18034" y="2722499"/>
                </a:lnTo>
                <a:lnTo>
                  <a:pt x="12192" y="2720213"/>
                </a:lnTo>
                <a:close/>
              </a:path>
              <a:path w="356870" h="2831465">
                <a:moveTo>
                  <a:pt x="41456" y="2774396"/>
                </a:moveTo>
                <a:lnTo>
                  <a:pt x="37592" y="2811018"/>
                </a:lnTo>
                <a:lnTo>
                  <a:pt x="57276" y="2813050"/>
                </a:lnTo>
                <a:lnTo>
                  <a:pt x="57827" y="2807843"/>
                </a:lnTo>
                <a:lnTo>
                  <a:pt x="56515" y="2807843"/>
                </a:lnTo>
                <a:lnTo>
                  <a:pt x="39497" y="2806065"/>
                </a:lnTo>
                <a:lnTo>
                  <a:pt x="49555" y="2792384"/>
                </a:lnTo>
                <a:lnTo>
                  <a:pt x="41456" y="2774396"/>
                </a:lnTo>
                <a:close/>
              </a:path>
              <a:path w="356870" h="2831465">
                <a:moveTo>
                  <a:pt x="101092" y="2729738"/>
                </a:moveTo>
                <a:lnTo>
                  <a:pt x="94996" y="2730627"/>
                </a:lnTo>
                <a:lnTo>
                  <a:pt x="91694" y="2735072"/>
                </a:lnTo>
                <a:lnTo>
                  <a:pt x="61127" y="2776645"/>
                </a:lnTo>
                <a:lnTo>
                  <a:pt x="57276" y="2813050"/>
                </a:lnTo>
                <a:lnTo>
                  <a:pt x="58894" y="2813050"/>
                </a:lnTo>
                <a:lnTo>
                  <a:pt x="107696" y="2746756"/>
                </a:lnTo>
                <a:lnTo>
                  <a:pt x="110871" y="2742310"/>
                </a:lnTo>
                <a:lnTo>
                  <a:pt x="109982" y="2736215"/>
                </a:lnTo>
                <a:lnTo>
                  <a:pt x="105537" y="2732913"/>
                </a:lnTo>
                <a:lnTo>
                  <a:pt x="101092" y="2729738"/>
                </a:lnTo>
                <a:close/>
              </a:path>
              <a:path w="356870" h="2831465">
                <a:moveTo>
                  <a:pt x="49555" y="2792384"/>
                </a:moveTo>
                <a:lnTo>
                  <a:pt x="39497" y="2806065"/>
                </a:lnTo>
                <a:lnTo>
                  <a:pt x="56515" y="2807843"/>
                </a:lnTo>
                <a:lnTo>
                  <a:pt x="49555" y="2792384"/>
                </a:lnTo>
                <a:close/>
              </a:path>
              <a:path w="356870" h="2831465">
                <a:moveTo>
                  <a:pt x="61127" y="2776645"/>
                </a:moveTo>
                <a:lnTo>
                  <a:pt x="49555" y="2792384"/>
                </a:lnTo>
                <a:lnTo>
                  <a:pt x="56515" y="2807843"/>
                </a:lnTo>
                <a:lnTo>
                  <a:pt x="57827" y="2807843"/>
                </a:lnTo>
                <a:lnTo>
                  <a:pt x="61127" y="2776645"/>
                </a:lnTo>
                <a:close/>
              </a:path>
              <a:path w="356870" h="2831465">
                <a:moveTo>
                  <a:pt x="43180" y="2758059"/>
                </a:moveTo>
                <a:lnTo>
                  <a:pt x="41456" y="2774396"/>
                </a:lnTo>
                <a:lnTo>
                  <a:pt x="49555" y="2792384"/>
                </a:lnTo>
                <a:lnTo>
                  <a:pt x="61127" y="2776645"/>
                </a:lnTo>
                <a:lnTo>
                  <a:pt x="62865" y="2760218"/>
                </a:lnTo>
                <a:lnTo>
                  <a:pt x="43180" y="2758059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2" y="1524761"/>
            <a:ext cx="7010400" cy="4724400"/>
          </a:xfrm>
          <a:custGeom>
            <a:avLst/>
            <a:gdLst/>
            <a:ahLst/>
            <a:cxnLst/>
            <a:rect l="l" t="t" r="r" b="b"/>
            <a:pathLst>
              <a:path w="7010400" h="4724400">
                <a:moveTo>
                  <a:pt x="0" y="4724400"/>
                </a:moveTo>
                <a:lnTo>
                  <a:pt x="7010400" y="4724400"/>
                </a:lnTo>
                <a:lnTo>
                  <a:pt x="70104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solidFill>
            <a:srgbClr val="D9D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162" y="1524761"/>
            <a:ext cx="7010400" cy="4724400"/>
          </a:xfrm>
          <a:custGeom>
            <a:avLst/>
            <a:gdLst/>
            <a:ahLst/>
            <a:cxnLst/>
            <a:rect l="l" t="t" r="r" b="b"/>
            <a:pathLst>
              <a:path w="7010400" h="4724400">
                <a:moveTo>
                  <a:pt x="0" y="4724400"/>
                </a:moveTo>
                <a:lnTo>
                  <a:pt x="7010400" y="4724400"/>
                </a:lnTo>
                <a:lnTo>
                  <a:pt x="70104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ln w="25908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8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Ser</a:t>
            </a:r>
            <a:r>
              <a:rPr spc="-100" dirty="0"/>
              <a:t>v</a:t>
            </a:r>
            <a:r>
              <a:rPr spc="-105" dirty="0"/>
              <a:t>i</a:t>
            </a:r>
            <a:r>
              <a:rPr spc="-100" dirty="0"/>
              <a:t>c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738377" y="3658361"/>
            <a:ext cx="1447800" cy="547370"/>
          </a:xfrm>
          <a:custGeom>
            <a:avLst/>
            <a:gdLst/>
            <a:ahLst/>
            <a:cxnLst/>
            <a:rect l="l" t="t" r="r" b="b"/>
            <a:pathLst>
              <a:path w="1447800" h="547370">
                <a:moveTo>
                  <a:pt x="1356614" y="0"/>
                </a:moveTo>
                <a:lnTo>
                  <a:pt x="91185" y="0"/>
                </a:lnTo>
                <a:lnTo>
                  <a:pt x="55694" y="7157"/>
                </a:lnTo>
                <a:lnTo>
                  <a:pt x="26709" y="26685"/>
                </a:lnTo>
                <a:lnTo>
                  <a:pt x="7166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66" y="491448"/>
                </a:lnTo>
                <a:lnTo>
                  <a:pt x="26709" y="520430"/>
                </a:lnTo>
                <a:lnTo>
                  <a:pt x="55694" y="539958"/>
                </a:lnTo>
                <a:lnTo>
                  <a:pt x="91185" y="547115"/>
                </a:lnTo>
                <a:lnTo>
                  <a:pt x="1356614" y="547115"/>
                </a:lnTo>
                <a:lnTo>
                  <a:pt x="1392132" y="539958"/>
                </a:lnTo>
                <a:lnTo>
                  <a:pt x="1421114" y="520430"/>
                </a:lnTo>
                <a:lnTo>
                  <a:pt x="1440642" y="491448"/>
                </a:lnTo>
                <a:lnTo>
                  <a:pt x="1447799" y="455930"/>
                </a:lnTo>
                <a:lnTo>
                  <a:pt x="1447799" y="91186"/>
                </a:lnTo>
                <a:lnTo>
                  <a:pt x="1440642" y="55667"/>
                </a:lnTo>
                <a:lnTo>
                  <a:pt x="1421114" y="26685"/>
                </a:lnTo>
                <a:lnTo>
                  <a:pt x="1392132" y="7157"/>
                </a:lnTo>
                <a:lnTo>
                  <a:pt x="1356614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377" y="3658361"/>
            <a:ext cx="1447800" cy="547370"/>
          </a:xfrm>
          <a:custGeom>
            <a:avLst/>
            <a:gdLst/>
            <a:ahLst/>
            <a:cxnLst/>
            <a:rect l="l" t="t" r="r" b="b"/>
            <a:pathLst>
              <a:path w="1447800" h="547370">
                <a:moveTo>
                  <a:pt x="0" y="91186"/>
                </a:moveTo>
                <a:lnTo>
                  <a:pt x="7166" y="55667"/>
                </a:lnTo>
                <a:lnTo>
                  <a:pt x="26709" y="26685"/>
                </a:lnTo>
                <a:lnTo>
                  <a:pt x="55694" y="7157"/>
                </a:lnTo>
                <a:lnTo>
                  <a:pt x="91185" y="0"/>
                </a:lnTo>
                <a:lnTo>
                  <a:pt x="1356614" y="0"/>
                </a:lnTo>
                <a:lnTo>
                  <a:pt x="1392132" y="7157"/>
                </a:lnTo>
                <a:lnTo>
                  <a:pt x="1421114" y="26685"/>
                </a:lnTo>
                <a:lnTo>
                  <a:pt x="1440642" y="55667"/>
                </a:lnTo>
                <a:lnTo>
                  <a:pt x="1447799" y="91186"/>
                </a:lnTo>
                <a:lnTo>
                  <a:pt x="1447799" y="455930"/>
                </a:lnTo>
                <a:lnTo>
                  <a:pt x="1440642" y="491448"/>
                </a:lnTo>
                <a:lnTo>
                  <a:pt x="1421114" y="520430"/>
                </a:lnTo>
                <a:lnTo>
                  <a:pt x="1392132" y="539958"/>
                </a:lnTo>
                <a:lnTo>
                  <a:pt x="1356614" y="547115"/>
                </a:lnTo>
                <a:lnTo>
                  <a:pt x="91185" y="547115"/>
                </a:lnTo>
                <a:lnTo>
                  <a:pt x="55694" y="539958"/>
                </a:lnTo>
                <a:lnTo>
                  <a:pt x="26709" y="520430"/>
                </a:lnTo>
                <a:lnTo>
                  <a:pt x="7166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5514" y="3775709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0705" y="3623309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1344930" y="0"/>
                </a:moveTo>
                <a:lnTo>
                  <a:pt x="102869" y="0"/>
                </a:lnTo>
                <a:lnTo>
                  <a:pt x="62847" y="8090"/>
                </a:lnTo>
                <a:lnTo>
                  <a:pt x="30146" y="30146"/>
                </a:lnTo>
                <a:lnTo>
                  <a:pt x="8090" y="62847"/>
                </a:lnTo>
                <a:lnTo>
                  <a:pt x="0" y="102869"/>
                </a:lnTo>
                <a:lnTo>
                  <a:pt x="0" y="514350"/>
                </a:lnTo>
                <a:lnTo>
                  <a:pt x="8090" y="554372"/>
                </a:lnTo>
                <a:lnTo>
                  <a:pt x="30146" y="587073"/>
                </a:lnTo>
                <a:lnTo>
                  <a:pt x="62847" y="609129"/>
                </a:lnTo>
                <a:lnTo>
                  <a:pt x="102869" y="617219"/>
                </a:lnTo>
                <a:lnTo>
                  <a:pt x="1344930" y="617219"/>
                </a:lnTo>
                <a:lnTo>
                  <a:pt x="1384952" y="609129"/>
                </a:lnTo>
                <a:lnTo>
                  <a:pt x="1417653" y="587073"/>
                </a:lnTo>
                <a:lnTo>
                  <a:pt x="1439709" y="554372"/>
                </a:lnTo>
                <a:lnTo>
                  <a:pt x="1447799" y="514350"/>
                </a:lnTo>
                <a:lnTo>
                  <a:pt x="1447799" y="102869"/>
                </a:lnTo>
                <a:lnTo>
                  <a:pt x="1439709" y="62847"/>
                </a:lnTo>
                <a:lnTo>
                  <a:pt x="1417653" y="30146"/>
                </a:lnTo>
                <a:lnTo>
                  <a:pt x="1384952" y="8090"/>
                </a:lnTo>
                <a:lnTo>
                  <a:pt x="134493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00705" y="3623309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0" y="102869"/>
                </a:moveTo>
                <a:lnTo>
                  <a:pt x="8090" y="62847"/>
                </a:lnTo>
                <a:lnTo>
                  <a:pt x="30146" y="30146"/>
                </a:lnTo>
                <a:lnTo>
                  <a:pt x="62847" y="8090"/>
                </a:lnTo>
                <a:lnTo>
                  <a:pt x="102869" y="0"/>
                </a:lnTo>
                <a:lnTo>
                  <a:pt x="1344930" y="0"/>
                </a:lnTo>
                <a:lnTo>
                  <a:pt x="1384952" y="8090"/>
                </a:lnTo>
                <a:lnTo>
                  <a:pt x="1417653" y="30146"/>
                </a:lnTo>
                <a:lnTo>
                  <a:pt x="1439709" y="62847"/>
                </a:lnTo>
                <a:lnTo>
                  <a:pt x="1447799" y="102869"/>
                </a:lnTo>
                <a:lnTo>
                  <a:pt x="1447799" y="514350"/>
                </a:lnTo>
                <a:lnTo>
                  <a:pt x="1439709" y="554372"/>
                </a:lnTo>
                <a:lnTo>
                  <a:pt x="1417653" y="587073"/>
                </a:lnTo>
                <a:lnTo>
                  <a:pt x="1384952" y="609129"/>
                </a:lnTo>
                <a:lnTo>
                  <a:pt x="1344930" y="617219"/>
                </a:lnTo>
                <a:lnTo>
                  <a:pt x="102869" y="617219"/>
                </a:lnTo>
                <a:lnTo>
                  <a:pt x="62847" y="609129"/>
                </a:lnTo>
                <a:lnTo>
                  <a:pt x="30146" y="587073"/>
                </a:lnTo>
                <a:lnTo>
                  <a:pt x="8090" y="554372"/>
                </a:lnTo>
                <a:lnTo>
                  <a:pt x="0" y="514350"/>
                </a:lnTo>
                <a:lnTo>
                  <a:pt x="0" y="10286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1310" y="3775709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31614" y="4464558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1320800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1" y="37211"/>
                </a:lnTo>
                <a:lnTo>
                  <a:pt x="9985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5" y="684418"/>
                </a:lnTo>
                <a:lnTo>
                  <a:pt x="37211" y="724789"/>
                </a:lnTo>
                <a:lnTo>
                  <a:pt x="77581" y="752014"/>
                </a:lnTo>
                <a:lnTo>
                  <a:pt x="127000" y="762000"/>
                </a:lnTo>
                <a:lnTo>
                  <a:pt x="1320800" y="762000"/>
                </a:lnTo>
                <a:lnTo>
                  <a:pt x="1370218" y="752014"/>
                </a:lnTo>
                <a:lnTo>
                  <a:pt x="1410589" y="724789"/>
                </a:lnTo>
                <a:lnTo>
                  <a:pt x="1437814" y="684418"/>
                </a:lnTo>
                <a:lnTo>
                  <a:pt x="1447800" y="635000"/>
                </a:lnTo>
                <a:lnTo>
                  <a:pt x="1447800" y="127000"/>
                </a:lnTo>
                <a:lnTo>
                  <a:pt x="1437814" y="77581"/>
                </a:lnTo>
                <a:lnTo>
                  <a:pt x="1410589" y="37211"/>
                </a:lnTo>
                <a:lnTo>
                  <a:pt x="1370218" y="9985"/>
                </a:lnTo>
                <a:lnTo>
                  <a:pt x="13208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31614" y="4464558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127000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1320800" y="0"/>
                </a:lnTo>
                <a:lnTo>
                  <a:pt x="1370218" y="9985"/>
                </a:lnTo>
                <a:lnTo>
                  <a:pt x="1410589" y="37211"/>
                </a:lnTo>
                <a:lnTo>
                  <a:pt x="1437814" y="77581"/>
                </a:lnTo>
                <a:lnTo>
                  <a:pt x="1447800" y="127000"/>
                </a:lnTo>
                <a:lnTo>
                  <a:pt x="1447800" y="635000"/>
                </a:lnTo>
                <a:lnTo>
                  <a:pt x="1437814" y="684418"/>
                </a:lnTo>
                <a:lnTo>
                  <a:pt x="1410589" y="724789"/>
                </a:lnTo>
                <a:lnTo>
                  <a:pt x="1370218" y="752014"/>
                </a:lnTo>
                <a:lnTo>
                  <a:pt x="1320800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1" y="724789"/>
                </a:lnTo>
                <a:lnTo>
                  <a:pt x="9985" y="684418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2950" y="3550158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1320800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1" y="37211"/>
                </a:lnTo>
                <a:lnTo>
                  <a:pt x="9985" y="77581"/>
                </a:lnTo>
                <a:lnTo>
                  <a:pt x="0" y="126999"/>
                </a:lnTo>
                <a:lnTo>
                  <a:pt x="0" y="634999"/>
                </a:lnTo>
                <a:lnTo>
                  <a:pt x="9985" y="684418"/>
                </a:lnTo>
                <a:lnTo>
                  <a:pt x="37211" y="724788"/>
                </a:lnTo>
                <a:lnTo>
                  <a:pt x="77581" y="752014"/>
                </a:lnTo>
                <a:lnTo>
                  <a:pt x="127000" y="761999"/>
                </a:lnTo>
                <a:lnTo>
                  <a:pt x="1320800" y="761999"/>
                </a:lnTo>
                <a:lnTo>
                  <a:pt x="1370218" y="752014"/>
                </a:lnTo>
                <a:lnTo>
                  <a:pt x="1410589" y="724788"/>
                </a:lnTo>
                <a:lnTo>
                  <a:pt x="1437814" y="684418"/>
                </a:lnTo>
                <a:lnTo>
                  <a:pt x="1447800" y="634999"/>
                </a:lnTo>
                <a:lnTo>
                  <a:pt x="1447800" y="126999"/>
                </a:lnTo>
                <a:lnTo>
                  <a:pt x="1437814" y="77581"/>
                </a:lnTo>
                <a:lnTo>
                  <a:pt x="1410589" y="37211"/>
                </a:lnTo>
                <a:lnTo>
                  <a:pt x="1370218" y="9985"/>
                </a:lnTo>
                <a:lnTo>
                  <a:pt x="13208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52950" y="3550158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126999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1320800" y="0"/>
                </a:lnTo>
                <a:lnTo>
                  <a:pt x="1370218" y="9985"/>
                </a:lnTo>
                <a:lnTo>
                  <a:pt x="1410589" y="37211"/>
                </a:lnTo>
                <a:lnTo>
                  <a:pt x="1437814" y="77581"/>
                </a:lnTo>
                <a:lnTo>
                  <a:pt x="1447800" y="126999"/>
                </a:lnTo>
                <a:lnTo>
                  <a:pt x="1447800" y="634999"/>
                </a:lnTo>
                <a:lnTo>
                  <a:pt x="1437814" y="684418"/>
                </a:lnTo>
                <a:lnTo>
                  <a:pt x="1410589" y="724788"/>
                </a:lnTo>
                <a:lnTo>
                  <a:pt x="1370218" y="752014"/>
                </a:lnTo>
                <a:lnTo>
                  <a:pt x="1320800" y="761999"/>
                </a:lnTo>
                <a:lnTo>
                  <a:pt x="127000" y="761999"/>
                </a:lnTo>
                <a:lnTo>
                  <a:pt x="77581" y="752014"/>
                </a:lnTo>
                <a:lnTo>
                  <a:pt x="37211" y="724788"/>
                </a:lnTo>
                <a:lnTo>
                  <a:pt x="9985" y="684418"/>
                </a:lnTo>
                <a:lnTo>
                  <a:pt x="0" y="634999"/>
                </a:lnTo>
                <a:lnTo>
                  <a:pt x="0" y="12699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0450" y="3638550"/>
            <a:ext cx="81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Detail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86177" y="3893058"/>
            <a:ext cx="415290" cy="76200"/>
          </a:xfrm>
          <a:custGeom>
            <a:avLst/>
            <a:gdLst/>
            <a:ahLst/>
            <a:cxnLst/>
            <a:rect l="l" t="t" r="r" b="b"/>
            <a:pathLst>
              <a:path w="415289" h="76200">
                <a:moveTo>
                  <a:pt x="338963" y="0"/>
                </a:moveTo>
                <a:lnTo>
                  <a:pt x="338963" y="76200"/>
                </a:lnTo>
                <a:lnTo>
                  <a:pt x="395351" y="48006"/>
                </a:lnTo>
                <a:lnTo>
                  <a:pt x="351663" y="48006"/>
                </a:lnTo>
                <a:lnTo>
                  <a:pt x="351663" y="28194"/>
                </a:lnTo>
                <a:lnTo>
                  <a:pt x="395351" y="28194"/>
                </a:lnTo>
                <a:lnTo>
                  <a:pt x="338963" y="0"/>
                </a:lnTo>
                <a:close/>
              </a:path>
              <a:path w="415289" h="76200">
                <a:moveTo>
                  <a:pt x="338963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338963" y="48006"/>
                </a:lnTo>
                <a:lnTo>
                  <a:pt x="338963" y="28194"/>
                </a:lnTo>
                <a:close/>
              </a:path>
              <a:path w="415289" h="76200">
                <a:moveTo>
                  <a:pt x="395351" y="28194"/>
                </a:moveTo>
                <a:lnTo>
                  <a:pt x="351663" y="28194"/>
                </a:lnTo>
                <a:lnTo>
                  <a:pt x="351663" y="48006"/>
                </a:lnTo>
                <a:lnTo>
                  <a:pt x="395351" y="48006"/>
                </a:lnTo>
                <a:lnTo>
                  <a:pt x="415163" y="38100"/>
                </a:lnTo>
                <a:lnTo>
                  <a:pt x="395351" y="2819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0160" y="4231640"/>
            <a:ext cx="1211580" cy="615315"/>
          </a:xfrm>
          <a:custGeom>
            <a:avLst/>
            <a:gdLst/>
            <a:ahLst/>
            <a:cxnLst/>
            <a:rect l="l" t="t" r="r" b="b"/>
            <a:pathLst>
              <a:path w="1211579" h="615314">
                <a:moveTo>
                  <a:pt x="1138729" y="589659"/>
                </a:moveTo>
                <a:lnTo>
                  <a:pt x="1126109" y="614807"/>
                </a:lnTo>
                <a:lnTo>
                  <a:pt x="1211326" y="615061"/>
                </a:lnTo>
                <a:lnTo>
                  <a:pt x="1196617" y="595376"/>
                </a:lnTo>
                <a:lnTo>
                  <a:pt x="1150112" y="595376"/>
                </a:lnTo>
                <a:lnTo>
                  <a:pt x="1138729" y="589659"/>
                </a:lnTo>
                <a:close/>
              </a:path>
              <a:path w="1211579" h="615314">
                <a:moveTo>
                  <a:pt x="1147595" y="571993"/>
                </a:moveTo>
                <a:lnTo>
                  <a:pt x="1138729" y="589659"/>
                </a:lnTo>
                <a:lnTo>
                  <a:pt x="1150112" y="595376"/>
                </a:lnTo>
                <a:lnTo>
                  <a:pt x="1159002" y="577723"/>
                </a:lnTo>
                <a:lnTo>
                  <a:pt x="1147595" y="571993"/>
                </a:lnTo>
                <a:close/>
              </a:path>
              <a:path w="1211579" h="615314">
                <a:moveTo>
                  <a:pt x="1160272" y="546735"/>
                </a:moveTo>
                <a:lnTo>
                  <a:pt x="1147595" y="571993"/>
                </a:lnTo>
                <a:lnTo>
                  <a:pt x="1159002" y="577723"/>
                </a:lnTo>
                <a:lnTo>
                  <a:pt x="1150112" y="595376"/>
                </a:lnTo>
                <a:lnTo>
                  <a:pt x="1196617" y="595376"/>
                </a:lnTo>
                <a:lnTo>
                  <a:pt x="1160272" y="546735"/>
                </a:lnTo>
                <a:close/>
              </a:path>
              <a:path w="1211579" h="615314">
                <a:moveTo>
                  <a:pt x="8889" y="0"/>
                </a:moveTo>
                <a:lnTo>
                  <a:pt x="0" y="17780"/>
                </a:lnTo>
                <a:lnTo>
                  <a:pt x="1138729" y="589659"/>
                </a:lnTo>
                <a:lnTo>
                  <a:pt x="1147595" y="571993"/>
                </a:lnTo>
                <a:lnTo>
                  <a:pt x="8889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48505" y="3893058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482" y="0"/>
                </a:moveTo>
                <a:lnTo>
                  <a:pt x="427482" y="76200"/>
                </a:lnTo>
                <a:lnTo>
                  <a:pt x="483870" y="48006"/>
                </a:lnTo>
                <a:lnTo>
                  <a:pt x="440182" y="48006"/>
                </a:lnTo>
                <a:lnTo>
                  <a:pt x="440182" y="28194"/>
                </a:lnTo>
                <a:lnTo>
                  <a:pt x="483870" y="28194"/>
                </a:lnTo>
                <a:lnTo>
                  <a:pt x="427482" y="0"/>
                </a:lnTo>
                <a:close/>
              </a:path>
              <a:path w="504189" h="76200">
                <a:moveTo>
                  <a:pt x="427482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427482" y="48006"/>
                </a:lnTo>
                <a:lnTo>
                  <a:pt x="427482" y="28194"/>
                </a:lnTo>
                <a:close/>
              </a:path>
              <a:path w="504189" h="76200">
                <a:moveTo>
                  <a:pt x="483870" y="28194"/>
                </a:moveTo>
                <a:lnTo>
                  <a:pt x="440182" y="28194"/>
                </a:lnTo>
                <a:lnTo>
                  <a:pt x="440182" y="48006"/>
                </a:lnTo>
                <a:lnTo>
                  <a:pt x="483870" y="48006"/>
                </a:lnTo>
                <a:lnTo>
                  <a:pt x="503682" y="38100"/>
                </a:lnTo>
                <a:lnTo>
                  <a:pt x="483870" y="2819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1614" y="25915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1320800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1" y="37211"/>
                </a:lnTo>
                <a:lnTo>
                  <a:pt x="9985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5" y="684418"/>
                </a:lnTo>
                <a:lnTo>
                  <a:pt x="37211" y="724788"/>
                </a:lnTo>
                <a:lnTo>
                  <a:pt x="77581" y="752014"/>
                </a:lnTo>
                <a:lnTo>
                  <a:pt x="127000" y="762000"/>
                </a:lnTo>
                <a:lnTo>
                  <a:pt x="1320800" y="762000"/>
                </a:lnTo>
                <a:lnTo>
                  <a:pt x="1370218" y="752014"/>
                </a:lnTo>
                <a:lnTo>
                  <a:pt x="1410589" y="724788"/>
                </a:lnTo>
                <a:lnTo>
                  <a:pt x="1437814" y="684418"/>
                </a:lnTo>
                <a:lnTo>
                  <a:pt x="1447800" y="635000"/>
                </a:lnTo>
                <a:lnTo>
                  <a:pt x="1447800" y="127000"/>
                </a:lnTo>
                <a:lnTo>
                  <a:pt x="1437814" y="77581"/>
                </a:lnTo>
                <a:lnTo>
                  <a:pt x="1410589" y="37211"/>
                </a:lnTo>
                <a:lnTo>
                  <a:pt x="1370218" y="9985"/>
                </a:lnTo>
                <a:lnTo>
                  <a:pt x="13208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1614" y="2591561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127000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1320800" y="0"/>
                </a:lnTo>
                <a:lnTo>
                  <a:pt x="1370218" y="9985"/>
                </a:lnTo>
                <a:lnTo>
                  <a:pt x="1410589" y="37211"/>
                </a:lnTo>
                <a:lnTo>
                  <a:pt x="1437814" y="77581"/>
                </a:lnTo>
                <a:lnTo>
                  <a:pt x="1447800" y="127000"/>
                </a:lnTo>
                <a:lnTo>
                  <a:pt x="1447800" y="635000"/>
                </a:lnTo>
                <a:lnTo>
                  <a:pt x="1437814" y="684418"/>
                </a:lnTo>
                <a:lnTo>
                  <a:pt x="1410589" y="724788"/>
                </a:lnTo>
                <a:lnTo>
                  <a:pt x="1370218" y="752014"/>
                </a:lnTo>
                <a:lnTo>
                  <a:pt x="1320800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1" y="724788"/>
                </a:lnTo>
                <a:lnTo>
                  <a:pt x="9985" y="684418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71440" y="2816478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Quick</a:t>
            </a:r>
            <a:r>
              <a:rPr sz="18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Look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9907" y="2968879"/>
            <a:ext cx="1211580" cy="663575"/>
          </a:xfrm>
          <a:custGeom>
            <a:avLst/>
            <a:gdLst/>
            <a:ahLst/>
            <a:cxnLst/>
            <a:rect l="l" t="t" r="r" b="b"/>
            <a:pathLst>
              <a:path w="1211579" h="663575">
                <a:moveTo>
                  <a:pt x="1157458" y="21651"/>
                </a:moveTo>
                <a:lnTo>
                  <a:pt x="0" y="645668"/>
                </a:lnTo>
                <a:lnTo>
                  <a:pt x="9397" y="663194"/>
                </a:lnTo>
                <a:lnTo>
                  <a:pt x="1166672" y="39152"/>
                </a:lnTo>
                <a:lnTo>
                  <a:pt x="1176978" y="22298"/>
                </a:lnTo>
                <a:lnTo>
                  <a:pt x="1157458" y="21651"/>
                </a:lnTo>
                <a:close/>
              </a:path>
              <a:path w="1211579" h="663575">
                <a:moveTo>
                  <a:pt x="1211191" y="4318"/>
                </a:moveTo>
                <a:lnTo>
                  <a:pt x="1189608" y="4318"/>
                </a:lnTo>
                <a:lnTo>
                  <a:pt x="1199006" y="21717"/>
                </a:lnTo>
                <a:lnTo>
                  <a:pt x="1166672" y="39152"/>
                </a:lnTo>
                <a:lnTo>
                  <a:pt x="1139825" y="83058"/>
                </a:lnTo>
                <a:lnTo>
                  <a:pt x="1137030" y="87757"/>
                </a:lnTo>
                <a:lnTo>
                  <a:pt x="1138427" y="93853"/>
                </a:lnTo>
                <a:lnTo>
                  <a:pt x="1143127" y="96774"/>
                </a:lnTo>
                <a:lnTo>
                  <a:pt x="1147826" y="99568"/>
                </a:lnTo>
                <a:lnTo>
                  <a:pt x="1153921" y="98171"/>
                </a:lnTo>
                <a:lnTo>
                  <a:pt x="1156715" y="93472"/>
                </a:lnTo>
                <a:lnTo>
                  <a:pt x="1211191" y="4318"/>
                </a:lnTo>
                <a:close/>
              </a:path>
              <a:path w="1211579" h="663575">
                <a:moveTo>
                  <a:pt x="1176978" y="22298"/>
                </a:moveTo>
                <a:lnTo>
                  <a:pt x="1166672" y="39152"/>
                </a:lnTo>
                <a:lnTo>
                  <a:pt x="1196887" y="22860"/>
                </a:lnTo>
                <a:lnTo>
                  <a:pt x="1193927" y="22860"/>
                </a:lnTo>
                <a:lnTo>
                  <a:pt x="1176978" y="22298"/>
                </a:lnTo>
                <a:close/>
              </a:path>
              <a:path w="1211579" h="663575">
                <a:moveTo>
                  <a:pt x="1185798" y="7874"/>
                </a:moveTo>
                <a:lnTo>
                  <a:pt x="1176978" y="22298"/>
                </a:lnTo>
                <a:lnTo>
                  <a:pt x="1193927" y="22860"/>
                </a:lnTo>
                <a:lnTo>
                  <a:pt x="1185798" y="7874"/>
                </a:lnTo>
                <a:close/>
              </a:path>
              <a:path w="1211579" h="663575">
                <a:moveTo>
                  <a:pt x="1191529" y="7874"/>
                </a:moveTo>
                <a:lnTo>
                  <a:pt x="1185798" y="7874"/>
                </a:lnTo>
                <a:lnTo>
                  <a:pt x="1193927" y="22860"/>
                </a:lnTo>
                <a:lnTo>
                  <a:pt x="1196887" y="22860"/>
                </a:lnTo>
                <a:lnTo>
                  <a:pt x="1199006" y="21717"/>
                </a:lnTo>
                <a:lnTo>
                  <a:pt x="1191529" y="7874"/>
                </a:lnTo>
                <a:close/>
              </a:path>
              <a:path w="1211579" h="663575">
                <a:moveTo>
                  <a:pt x="1189608" y="4318"/>
                </a:moveTo>
                <a:lnTo>
                  <a:pt x="1157458" y="21651"/>
                </a:lnTo>
                <a:lnTo>
                  <a:pt x="1176978" y="22298"/>
                </a:lnTo>
                <a:lnTo>
                  <a:pt x="1185798" y="7874"/>
                </a:lnTo>
                <a:lnTo>
                  <a:pt x="1191529" y="7874"/>
                </a:lnTo>
                <a:lnTo>
                  <a:pt x="1189608" y="4318"/>
                </a:lnTo>
                <a:close/>
              </a:path>
              <a:path w="1211579" h="663575">
                <a:moveTo>
                  <a:pt x="1100963" y="0"/>
                </a:moveTo>
                <a:lnTo>
                  <a:pt x="1096390" y="4191"/>
                </a:lnTo>
                <a:lnTo>
                  <a:pt x="1096264" y="9651"/>
                </a:lnTo>
                <a:lnTo>
                  <a:pt x="1096009" y="15112"/>
                </a:lnTo>
                <a:lnTo>
                  <a:pt x="1100327" y="19685"/>
                </a:lnTo>
                <a:lnTo>
                  <a:pt x="1105789" y="19938"/>
                </a:lnTo>
                <a:lnTo>
                  <a:pt x="1157458" y="21651"/>
                </a:lnTo>
                <a:lnTo>
                  <a:pt x="1189608" y="4318"/>
                </a:lnTo>
                <a:lnTo>
                  <a:pt x="1211191" y="4318"/>
                </a:lnTo>
                <a:lnTo>
                  <a:pt x="1211579" y="3683"/>
                </a:lnTo>
                <a:lnTo>
                  <a:pt x="1106423" y="126"/>
                </a:lnTo>
                <a:lnTo>
                  <a:pt x="110096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1614" y="1832610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19">
                <a:moveTo>
                  <a:pt x="1344930" y="0"/>
                </a:moveTo>
                <a:lnTo>
                  <a:pt x="102870" y="0"/>
                </a:lnTo>
                <a:lnTo>
                  <a:pt x="62847" y="8090"/>
                </a:lnTo>
                <a:lnTo>
                  <a:pt x="30146" y="30146"/>
                </a:lnTo>
                <a:lnTo>
                  <a:pt x="8090" y="62847"/>
                </a:lnTo>
                <a:lnTo>
                  <a:pt x="0" y="102869"/>
                </a:lnTo>
                <a:lnTo>
                  <a:pt x="0" y="514350"/>
                </a:lnTo>
                <a:lnTo>
                  <a:pt x="8090" y="554372"/>
                </a:lnTo>
                <a:lnTo>
                  <a:pt x="30146" y="587073"/>
                </a:lnTo>
                <a:lnTo>
                  <a:pt x="62847" y="609129"/>
                </a:lnTo>
                <a:lnTo>
                  <a:pt x="102870" y="617219"/>
                </a:lnTo>
                <a:lnTo>
                  <a:pt x="1344930" y="617219"/>
                </a:lnTo>
                <a:lnTo>
                  <a:pt x="1384952" y="609129"/>
                </a:lnTo>
                <a:lnTo>
                  <a:pt x="1417653" y="587073"/>
                </a:lnTo>
                <a:lnTo>
                  <a:pt x="1439709" y="554372"/>
                </a:lnTo>
                <a:lnTo>
                  <a:pt x="1447800" y="514350"/>
                </a:lnTo>
                <a:lnTo>
                  <a:pt x="1447800" y="102869"/>
                </a:lnTo>
                <a:lnTo>
                  <a:pt x="1439709" y="62847"/>
                </a:lnTo>
                <a:lnTo>
                  <a:pt x="1417653" y="30146"/>
                </a:lnTo>
                <a:lnTo>
                  <a:pt x="1384952" y="8090"/>
                </a:lnTo>
                <a:lnTo>
                  <a:pt x="134493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1614" y="1832610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19">
                <a:moveTo>
                  <a:pt x="0" y="102869"/>
                </a:moveTo>
                <a:lnTo>
                  <a:pt x="8090" y="62847"/>
                </a:lnTo>
                <a:lnTo>
                  <a:pt x="30146" y="30146"/>
                </a:lnTo>
                <a:lnTo>
                  <a:pt x="62847" y="8090"/>
                </a:lnTo>
                <a:lnTo>
                  <a:pt x="102870" y="0"/>
                </a:lnTo>
                <a:lnTo>
                  <a:pt x="1344930" y="0"/>
                </a:lnTo>
                <a:lnTo>
                  <a:pt x="1384952" y="8090"/>
                </a:lnTo>
                <a:lnTo>
                  <a:pt x="1417653" y="30146"/>
                </a:lnTo>
                <a:lnTo>
                  <a:pt x="1439709" y="62847"/>
                </a:lnTo>
                <a:lnTo>
                  <a:pt x="1447800" y="102869"/>
                </a:lnTo>
                <a:lnTo>
                  <a:pt x="1447800" y="514350"/>
                </a:lnTo>
                <a:lnTo>
                  <a:pt x="1439709" y="554372"/>
                </a:lnTo>
                <a:lnTo>
                  <a:pt x="1417653" y="587073"/>
                </a:lnTo>
                <a:lnTo>
                  <a:pt x="1384952" y="609129"/>
                </a:lnTo>
                <a:lnTo>
                  <a:pt x="1344930" y="617219"/>
                </a:lnTo>
                <a:lnTo>
                  <a:pt x="102870" y="617219"/>
                </a:lnTo>
                <a:lnTo>
                  <a:pt x="62847" y="609129"/>
                </a:lnTo>
                <a:lnTo>
                  <a:pt x="30146" y="587073"/>
                </a:lnTo>
                <a:lnTo>
                  <a:pt x="8090" y="554372"/>
                </a:lnTo>
                <a:lnTo>
                  <a:pt x="0" y="514350"/>
                </a:lnTo>
                <a:lnTo>
                  <a:pt x="0" y="10286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61738" y="1847850"/>
            <a:ext cx="9886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h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ng  Cart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59046" y="5410961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1344929" y="0"/>
                </a:moveTo>
                <a:lnTo>
                  <a:pt x="102869" y="0"/>
                </a:lnTo>
                <a:lnTo>
                  <a:pt x="62847" y="8090"/>
                </a:lnTo>
                <a:lnTo>
                  <a:pt x="30146" y="30146"/>
                </a:lnTo>
                <a:lnTo>
                  <a:pt x="8090" y="62847"/>
                </a:lnTo>
                <a:lnTo>
                  <a:pt x="0" y="102869"/>
                </a:lnTo>
                <a:lnTo>
                  <a:pt x="0" y="514350"/>
                </a:lnTo>
                <a:lnTo>
                  <a:pt x="8090" y="554388"/>
                </a:lnTo>
                <a:lnTo>
                  <a:pt x="30146" y="587087"/>
                </a:lnTo>
                <a:lnTo>
                  <a:pt x="62847" y="609135"/>
                </a:lnTo>
                <a:lnTo>
                  <a:pt x="102869" y="617219"/>
                </a:lnTo>
                <a:lnTo>
                  <a:pt x="1344929" y="617219"/>
                </a:lnTo>
                <a:lnTo>
                  <a:pt x="1384952" y="609135"/>
                </a:lnTo>
                <a:lnTo>
                  <a:pt x="1417653" y="587087"/>
                </a:lnTo>
                <a:lnTo>
                  <a:pt x="1439709" y="554388"/>
                </a:lnTo>
                <a:lnTo>
                  <a:pt x="1447800" y="514350"/>
                </a:lnTo>
                <a:lnTo>
                  <a:pt x="1447800" y="102869"/>
                </a:lnTo>
                <a:lnTo>
                  <a:pt x="1439709" y="62847"/>
                </a:lnTo>
                <a:lnTo>
                  <a:pt x="1417653" y="30146"/>
                </a:lnTo>
                <a:lnTo>
                  <a:pt x="1384952" y="8090"/>
                </a:lnTo>
                <a:lnTo>
                  <a:pt x="1344929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9046" y="5410961"/>
            <a:ext cx="1447800" cy="617220"/>
          </a:xfrm>
          <a:custGeom>
            <a:avLst/>
            <a:gdLst/>
            <a:ahLst/>
            <a:cxnLst/>
            <a:rect l="l" t="t" r="r" b="b"/>
            <a:pathLst>
              <a:path w="1447800" h="617220">
                <a:moveTo>
                  <a:pt x="0" y="102869"/>
                </a:moveTo>
                <a:lnTo>
                  <a:pt x="8090" y="62847"/>
                </a:lnTo>
                <a:lnTo>
                  <a:pt x="30146" y="30146"/>
                </a:lnTo>
                <a:lnTo>
                  <a:pt x="62847" y="8090"/>
                </a:lnTo>
                <a:lnTo>
                  <a:pt x="102869" y="0"/>
                </a:lnTo>
                <a:lnTo>
                  <a:pt x="1344929" y="0"/>
                </a:lnTo>
                <a:lnTo>
                  <a:pt x="1384952" y="8090"/>
                </a:lnTo>
                <a:lnTo>
                  <a:pt x="1417653" y="30146"/>
                </a:lnTo>
                <a:lnTo>
                  <a:pt x="1439709" y="62847"/>
                </a:lnTo>
                <a:lnTo>
                  <a:pt x="1447800" y="102869"/>
                </a:lnTo>
                <a:lnTo>
                  <a:pt x="1447800" y="514350"/>
                </a:lnTo>
                <a:lnTo>
                  <a:pt x="1439709" y="554388"/>
                </a:lnTo>
                <a:lnTo>
                  <a:pt x="1417653" y="587087"/>
                </a:lnTo>
                <a:lnTo>
                  <a:pt x="1384952" y="609135"/>
                </a:lnTo>
                <a:lnTo>
                  <a:pt x="1344929" y="617219"/>
                </a:lnTo>
                <a:lnTo>
                  <a:pt x="102869" y="617219"/>
                </a:lnTo>
                <a:lnTo>
                  <a:pt x="62847" y="609135"/>
                </a:lnTo>
                <a:lnTo>
                  <a:pt x="30146" y="587087"/>
                </a:lnTo>
                <a:lnTo>
                  <a:pt x="8090" y="554388"/>
                </a:lnTo>
                <a:lnTo>
                  <a:pt x="0" y="514350"/>
                </a:lnTo>
                <a:lnTo>
                  <a:pt x="0" y="10286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849748" y="4552645"/>
            <a:ext cx="812165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odu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5880" algn="ctr">
              <a:lnSpc>
                <a:spcPct val="100000"/>
              </a:lnSpc>
              <a:spcBef>
                <a:spcPts val="133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Orders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57833" y="2141601"/>
            <a:ext cx="3074670" cy="1526540"/>
          </a:xfrm>
          <a:custGeom>
            <a:avLst/>
            <a:gdLst/>
            <a:ahLst/>
            <a:cxnLst/>
            <a:rect l="l" t="t" r="r" b="b"/>
            <a:pathLst>
              <a:path w="3074670" h="1526539">
                <a:moveTo>
                  <a:pt x="3001581" y="25301"/>
                </a:moveTo>
                <a:lnTo>
                  <a:pt x="0" y="1508633"/>
                </a:lnTo>
                <a:lnTo>
                  <a:pt x="8889" y="1526286"/>
                </a:lnTo>
                <a:lnTo>
                  <a:pt x="3010341" y="43019"/>
                </a:lnTo>
                <a:lnTo>
                  <a:pt x="3001581" y="25301"/>
                </a:lnTo>
                <a:close/>
              </a:path>
              <a:path w="3074670" h="1526539">
                <a:moveTo>
                  <a:pt x="3059675" y="19685"/>
                </a:moveTo>
                <a:lnTo>
                  <a:pt x="3012947" y="19685"/>
                </a:lnTo>
                <a:lnTo>
                  <a:pt x="3021838" y="37337"/>
                </a:lnTo>
                <a:lnTo>
                  <a:pt x="3010341" y="43019"/>
                </a:lnTo>
                <a:lnTo>
                  <a:pt x="3022854" y="68325"/>
                </a:lnTo>
                <a:lnTo>
                  <a:pt x="3059675" y="19685"/>
                </a:lnTo>
                <a:close/>
              </a:path>
              <a:path w="3074670" h="1526539">
                <a:moveTo>
                  <a:pt x="3012947" y="19685"/>
                </a:moveTo>
                <a:lnTo>
                  <a:pt x="3001581" y="25301"/>
                </a:lnTo>
                <a:lnTo>
                  <a:pt x="3010341" y="43019"/>
                </a:lnTo>
                <a:lnTo>
                  <a:pt x="3021838" y="37337"/>
                </a:lnTo>
                <a:lnTo>
                  <a:pt x="3012947" y="19685"/>
                </a:lnTo>
                <a:close/>
              </a:path>
              <a:path w="3074670" h="1526539">
                <a:moveTo>
                  <a:pt x="2989071" y="0"/>
                </a:moveTo>
                <a:lnTo>
                  <a:pt x="3001581" y="25301"/>
                </a:lnTo>
                <a:lnTo>
                  <a:pt x="3012947" y="19685"/>
                </a:lnTo>
                <a:lnTo>
                  <a:pt x="3059675" y="19685"/>
                </a:lnTo>
                <a:lnTo>
                  <a:pt x="3074289" y="381"/>
                </a:lnTo>
                <a:lnTo>
                  <a:pt x="2989071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7960" y="4196588"/>
            <a:ext cx="3101975" cy="1524635"/>
          </a:xfrm>
          <a:custGeom>
            <a:avLst/>
            <a:gdLst/>
            <a:ahLst/>
            <a:cxnLst/>
            <a:rect l="l" t="t" r="r" b="b"/>
            <a:pathLst>
              <a:path w="3101975" h="1524635">
                <a:moveTo>
                  <a:pt x="3029112" y="1498807"/>
                </a:moveTo>
                <a:lnTo>
                  <a:pt x="3016757" y="1524127"/>
                </a:lnTo>
                <a:lnTo>
                  <a:pt x="3101848" y="1523365"/>
                </a:lnTo>
                <a:lnTo>
                  <a:pt x="3087349" y="1504378"/>
                </a:lnTo>
                <a:lnTo>
                  <a:pt x="3040506" y="1504378"/>
                </a:lnTo>
                <a:lnTo>
                  <a:pt x="3029112" y="1498807"/>
                </a:lnTo>
                <a:close/>
              </a:path>
              <a:path w="3101975" h="1524635">
                <a:moveTo>
                  <a:pt x="3037809" y="1480982"/>
                </a:moveTo>
                <a:lnTo>
                  <a:pt x="3029112" y="1498807"/>
                </a:lnTo>
                <a:lnTo>
                  <a:pt x="3040506" y="1504378"/>
                </a:lnTo>
                <a:lnTo>
                  <a:pt x="3049269" y="1486585"/>
                </a:lnTo>
                <a:lnTo>
                  <a:pt x="3037809" y="1480982"/>
                </a:lnTo>
                <a:close/>
              </a:path>
              <a:path w="3101975" h="1524635">
                <a:moveTo>
                  <a:pt x="3050159" y="1455674"/>
                </a:moveTo>
                <a:lnTo>
                  <a:pt x="3037809" y="1480982"/>
                </a:lnTo>
                <a:lnTo>
                  <a:pt x="3049269" y="1486585"/>
                </a:lnTo>
                <a:lnTo>
                  <a:pt x="3040506" y="1504378"/>
                </a:lnTo>
                <a:lnTo>
                  <a:pt x="3087349" y="1504378"/>
                </a:lnTo>
                <a:lnTo>
                  <a:pt x="3050159" y="1455674"/>
                </a:lnTo>
                <a:close/>
              </a:path>
              <a:path w="3101975" h="1524635">
                <a:moveTo>
                  <a:pt x="8635" y="0"/>
                </a:moveTo>
                <a:lnTo>
                  <a:pt x="0" y="17780"/>
                </a:lnTo>
                <a:lnTo>
                  <a:pt x="3029112" y="1498807"/>
                </a:lnTo>
                <a:lnTo>
                  <a:pt x="3037809" y="1480982"/>
                </a:lnTo>
                <a:lnTo>
                  <a:pt x="8635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79414" y="2103882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650493" y="0"/>
                </a:moveTo>
                <a:lnTo>
                  <a:pt x="650493" y="76200"/>
                </a:lnTo>
                <a:lnTo>
                  <a:pt x="706882" y="48005"/>
                </a:lnTo>
                <a:lnTo>
                  <a:pt x="663193" y="48005"/>
                </a:lnTo>
                <a:lnTo>
                  <a:pt x="663193" y="28193"/>
                </a:lnTo>
                <a:lnTo>
                  <a:pt x="706881" y="28193"/>
                </a:lnTo>
                <a:lnTo>
                  <a:pt x="650493" y="0"/>
                </a:lnTo>
                <a:close/>
              </a:path>
              <a:path w="727075" h="76200">
                <a:moveTo>
                  <a:pt x="650493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650493" y="48005"/>
                </a:lnTo>
                <a:lnTo>
                  <a:pt x="650493" y="28193"/>
                </a:lnTo>
                <a:close/>
              </a:path>
              <a:path w="727075" h="76200">
                <a:moveTo>
                  <a:pt x="706881" y="28193"/>
                </a:moveTo>
                <a:lnTo>
                  <a:pt x="663193" y="28193"/>
                </a:lnTo>
                <a:lnTo>
                  <a:pt x="663193" y="48005"/>
                </a:lnTo>
                <a:lnTo>
                  <a:pt x="706882" y="48005"/>
                </a:lnTo>
                <a:lnTo>
                  <a:pt x="726693" y="38100"/>
                </a:lnTo>
                <a:lnTo>
                  <a:pt x="706881" y="2819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79414" y="2934461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650493" y="0"/>
                </a:moveTo>
                <a:lnTo>
                  <a:pt x="650493" y="76200"/>
                </a:lnTo>
                <a:lnTo>
                  <a:pt x="706882" y="48005"/>
                </a:lnTo>
                <a:lnTo>
                  <a:pt x="663193" y="48005"/>
                </a:lnTo>
                <a:lnTo>
                  <a:pt x="663193" y="28193"/>
                </a:lnTo>
                <a:lnTo>
                  <a:pt x="706881" y="28193"/>
                </a:lnTo>
                <a:lnTo>
                  <a:pt x="650493" y="0"/>
                </a:lnTo>
                <a:close/>
              </a:path>
              <a:path w="727075" h="76200">
                <a:moveTo>
                  <a:pt x="650493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650493" y="48005"/>
                </a:lnTo>
                <a:lnTo>
                  <a:pt x="650493" y="28193"/>
                </a:lnTo>
                <a:close/>
              </a:path>
              <a:path w="727075" h="76200">
                <a:moveTo>
                  <a:pt x="706881" y="28193"/>
                </a:moveTo>
                <a:lnTo>
                  <a:pt x="663193" y="28193"/>
                </a:lnTo>
                <a:lnTo>
                  <a:pt x="663193" y="48005"/>
                </a:lnTo>
                <a:lnTo>
                  <a:pt x="706882" y="48005"/>
                </a:lnTo>
                <a:lnTo>
                  <a:pt x="726693" y="38100"/>
                </a:lnTo>
                <a:lnTo>
                  <a:pt x="706881" y="2819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0750" y="3891660"/>
            <a:ext cx="706120" cy="76200"/>
          </a:xfrm>
          <a:custGeom>
            <a:avLst/>
            <a:gdLst/>
            <a:ahLst/>
            <a:cxnLst/>
            <a:rect l="l" t="t" r="r" b="b"/>
            <a:pathLst>
              <a:path w="706120" h="76200">
                <a:moveTo>
                  <a:pt x="686336" y="28193"/>
                </a:moveTo>
                <a:lnTo>
                  <a:pt x="642366" y="28193"/>
                </a:lnTo>
                <a:lnTo>
                  <a:pt x="642493" y="48006"/>
                </a:lnTo>
                <a:lnTo>
                  <a:pt x="629746" y="48028"/>
                </a:lnTo>
                <a:lnTo>
                  <a:pt x="629793" y="76200"/>
                </a:lnTo>
                <a:lnTo>
                  <a:pt x="705993" y="37972"/>
                </a:lnTo>
                <a:lnTo>
                  <a:pt x="686336" y="28193"/>
                </a:lnTo>
                <a:close/>
              </a:path>
              <a:path w="706120" h="76200">
                <a:moveTo>
                  <a:pt x="629713" y="28216"/>
                </a:moveTo>
                <a:lnTo>
                  <a:pt x="0" y="29337"/>
                </a:lnTo>
                <a:lnTo>
                  <a:pt x="0" y="49149"/>
                </a:lnTo>
                <a:lnTo>
                  <a:pt x="629746" y="48028"/>
                </a:lnTo>
                <a:lnTo>
                  <a:pt x="629713" y="28216"/>
                </a:lnTo>
                <a:close/>
              </a:path>
              <a:path w="706120" h="76200">
                <a:moveTo>
                  <a:pt x="642366" y="28193"/>
                </a:moveTo>
                <a:lnTo>
                  <a:pt x="629713" y="28216"/>
                </a:lnTo>
                <a:lnTo>
                  <a:pt x="629746" y="48028"/>
                </a:lnTo>
                <a:lnTo>
                  <a:pt x="642493" y="48006"/>
                </a:lnTo>
                <a:lnTo>
                  <a:pt x="642366" y="28193"/>
                </a:lnTo>
                <a:close/>
              </a:path>
              <a:path w="706120" h="76200">
                <a:moveTo>
                  <a:pt x="629666" y="0"/>
                </a:moveTo>
                <a:lnTo>
                  <a:pt x="629713" y="28216"/>
                </a:lnTo>
                <a:lnTo>
                  <a:pt x="686336" y="28193"/>
                </a:lnTo>
                <a:lnTo>
                  <a:pt x="629666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79414" y="4807458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650493" y="0"/>
                </a:moveTo>
                <a:lnTo>
                  <a:pt x="650493" y="76200"/>
                </a:lnTo>
                <a:lnTo>
                  <a:pt x="706882" y="48006"/>
                </a:lnTo>
                <a:lnTo>
                  <a:pt x="663193" y="48006"/>
                </a:lnTo>
                <a:lnTo>
                  <a:pt x="663193" y="28194"/>
                </a:lnTo>
                <a:lnTo>
                  <a:pt x="706882" y="28194"/>
                </a:lnTo>
                <a:lnTo>
                  <a:pt x="650493" y="0"/>
                </a:lnTo>
                <a:close/>
              </a:path>
              <a:path w="727075" h="76200">
                <a:moveTo>
                  <a:pt x="650493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650493" y="48006"/>
                </a:lnTo>
                <a:lnTo>
                  <a:pt x="650493" y="28194"/>
                </a:lnTo>
                <a:close/>
              </a:path>
              <a:path w="727075" h="76200">
                <a:moveTo>
                  <a:pt x="706882" y="28194"/>
                </a:moveTo>
                <a:lnTo>
                  <a:pt x="663193" y="28194"/>
                </a:lnTo>
                <a:lnTo>
                  <a:pt x="663193" y="48006"/>
                </a:lnTo>
                <a:lnTo>
                  <a:pt x="706882" y="48006"/>
                </a:lnTo>
                <a:lnTo>
                  <a:pt x="726693" y="38100"/>
                </a:lnTo>
                <a:lnTo>
                  <a:pt x="706882" y="28194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06846" y="5680709"/>
            <a:ext cx="699135" cy="76200"/>
          </a:xfrm>
          <a:custGeom>
            <a:avLst/>
            <a:gdLst/>
            <a:ahLst/>
            <a:cxnLst/>
            <a:rect l="l" t="t" r="r" b="b"/>
            <a:pathLst>
              <a:path w="699134" h="76200">
                <a:moveTo>
                  <a:pt x="622807" y="0"/>
                </a:moveTo>
                <a:lnTo>
                  <a:pt x="622807" y="76199"/>
                </a:lnTo>
                <a:lnTo>
                  <a:pt x="679196" y="48005"/>
                </a:lnTo>
                <a:lnTo>
                  <a:pt x="635507" y="48005"/>
                </a:lnTo>
                <a:lnTo>
                  <a:pt x="635507" y="28193"/>
                </a:lnTo>
                <a:lnTo>
                  <a:pt x="679196" y="28193"/>
                </a:lnTo>
                <a:lnTo>
                  <a:pt x="622807" y="0"/>
                </a:lnTo>
                <a:close/>
              </a:path>
              <a:path w="699134" h="76200">
                <a:moveTo>
                  <a:pt x="622807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622807" y="48005"/>
                </a:lnTo>
                <a:lnTo>
                  <a:pt x="622807" y="28193"/>
                </a:lnTo>
                <a:close/>
              </a:path>
              <a:path w="699134" h="76200">
                <a:moveTo>
                  <a:pt x="679196" y="28193"/>
                </a:moveTo>
                <a:lnTo>
                  <a:pt x="635507" y="28193"/>
                </a:lnTo>
                <a:lnTo>
                  <a:pt x="635507" y="48005"/>
                </a:lnTo>
                <a:lnTo>
                  <a:pt x="679196" y="48005"/>
                </a:lnTo>
                <a:lnTo>
                  <a:pt x="699007" y="38099"/>
                </a:lnTo>
                <a:lnTo>
                  <a:pt x="679196" y="2819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34034" y="1798446"/>
            <a:ext cx="85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06561" y="2449829"/>
            <a:ext cx="609600" cy="3009900"/>
          </a:xfrm>
          <a:custGeom>
            <a:avLst/>
            <a:gdLst/>
            <a:ahLst/>
            <a:cxnLst/>
            <a:rect l="l" t="t" r="r" b="b"/>
            <a:pathLst>
              <a:path w="609600" h="3009900">
                <a:moveTo>
                  <a:pt x="508000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2908300"/>
                </a:lnTo>
                <a:lnTo>
                  <a:pt x="7981" y="2947856"/>
                </a:lnTo>
                <a:lnTo>
                  <a:pt x="29749" y="2980150"/>
                </a:lnTo>
                <a:lnTo>
                  <a:pt x="62043" y="3001918"/>
                </a:lnTo>
                <a:lnTo>
                  <a:pt x="101600" y="3009900"/>
                </a:lnTo>
                <a:lnTo>
                  <a:pt x="508000" y="3009900"/>
                </a:lnTo>
                <a:lnTo>
                  <a:pt x="547556" y="3001918"/>
                </a:lnTo>
                <a:lnTo>
                  <a:pt x="579850" y="2980150"/>
                </a:lnTo>
                <a:lnTo>
                  <a:pt x="601618" y="2947856"/>
                </a:lnTo>
                <a:lnTo>
                  <a:pt x="609600" y="2908300"/>
                </a:lnTo>
                <a:lnTo>
                  <a:pt x="609600" y="101600"/>
                </a:lnTo>
                <a:lnTo>
                  <a:pt x="601618" y="62043"/>
                </a:lnTo>
                <a:lnTo>
                  <a:pt x="579850" y="29749"/>
                </a:lnTo>
                <a:lnTo>
                  <a:pt x="547556" y="7981"/>
                </a:lnTo>
                <a:lnTo>
                  <a:pt x="50800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561" y="2449829"/>
            <a:ext cx="609600" cy="3009900"/>
          </a:xfrm>
          <a:custGeom>
            <a:avLst/>
            <a:gdLst/>
            <a:ahLst/>
            <a:cxnLst/>
            <a:rect l="l" t="t" r="r" b="b"/>
            <a:pathLst>
              <a:path w="609600" h="30099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508000" y="0"/>
                </a:lnTo>
                <a:lnTo>
                  <a:pt x="547556" y="7981"/>
                </a:lnTo>
                <a:lnTo>
                  <a:pt x="579850" y="29749"/>
                </a:lnTo>
                <a:lnTo>
                  <a:pt x="601618" y="62043"/>
                </a:lnTo>
                <a:lnTo>
                  <a:pt x="609600" y="101600"/>
                </a:lnTo>
                <a:lnTo>
                  <a:pt x="609600" y="2908300"/>
                </a:lnTo>
                <a:lnTo>
                  <a:pt x="601618" y="2947856"/>
                </a:lnTo>
                <a:lnTo>
                  <a:pt x="579850" y="2980150"/>
                </a:lnTo>
                <a:lnTo>
                  <a:pt x="547556" y="3001918"/>
                </a:lnTo>
                <a:lnTo>
                  <a:pt x="508000" y="3009900"/>
                </a:lnTo>
                <a:lnTo>
                  <a:pt x="101600" y="3009900"/>
                </a:lnTo>
                <a:lnTo>
                  <a:pt x="62043" y="3001918"/>
                </a:lnTo>
                <a:lnTo>
                  <a:pt x="29749" y="2980150"/>
                </a:lnTo>
                <a:lnTo>
                  <a:pt x="7981" y="2947856"/>
                </a:lnTo>
                <a:lnTo>
                  <a:pt x="0" y="2908300"/>
                </a:lnTo>
                <a:lnTo>
                  <a:pt x="0" y="10160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77568" y="2675127"/>
            <a:ext cx="281305" cy="25609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1074420" algn="l"/>
              </a:tabLst>
            </a:pP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SERVER	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(Products</a:t>
            </a:r>
            <a:r>
              <a:rPr sz="1800" spc="-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API)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06361" y="1832610"/>
            <a:ext cx="612775" cy="4196080"/>
          </a:xfrm>
          <a:custGeom>
            <a:avLst/>
            <a:gdLst/>
            <a:ahLst/>
            <a:cxnLst/>
            <a:rect l="l" t="t" r="r" b="b"/>
            <a:pathLst>
              <a:path w="612775" h="4196080">
                <a:moveTo>
                  <a:pt x="510540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4093464"/>
                </a:lnTo>
                <a:lnTo>
                  <a:pt x="8024" y="4133207"/>
                </a:lnTo>
                <a:lnTo>
                  <a:pt x="29908" y="4165663"/>
                </a:lnTo>
                <a:lnTo>
                  <a:pt x="62364" y="4187547"/>
                </a:lnTo>
                <a:lnTo>
                  <a:pt x="102108" y="4195572"/>
                </a:lnTo>
                <a:lnTo>
                  <a:pt x="510540" y="4195572"/>
                </a:lnTo>
                <a:lnTo>
                  <a:pt x="550283" y="4187547"/>
                </a:lnTo>
                <a:lnTo>
                  <a:pt x="582739" y="4165663"/>
                </a:lnTo>
                <a:lnTo>
                  <a:pt x="604623" y="4133207"/>
                </a:lnTo>
                <a:lnTo>
                  <a:pt x="612648" y="4093464"/>
                </a:lnTo>
                <a:lnTo>
                  <a:pt x="612648" y="102107"/>
                </a:lnTo>
                <a:lnTo>
                  <a:pt x="604623" y="62364"/>
                </a:lnTo>
                <a:lnTo>
                  <a:pt x="582739" y="29908"/>
                </a:lnTo>
                <a:lnTo>
                  <a:pt x="550283" y="8024"/>
                </a:lnTo>
                <a:lnTo>
                  <a:pt x="51054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06361" y="1832610"/>
            <a:ext cx="612775" cy="4196080"/>
          </a:xfrm>
          <a:custGeom>
            <a:avLst/>
            <a:gdLst/>
            <a:ahLst/>
            <a:cxnLst/>
            <a:rect l="l" t="t" r="r" b="b"/>
            <a:pathLst>
              <a:path w="612775" h="4196080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510540" y="0"/>
                </a:lnTo>
                <a:lnTo>
                  <a:pt x="550283" y="8024"/>
                </a:lnTo>
                <a:lnTo>
                  <a:pt x="582739" y="29908"/>
                </a:lnTo>
                <a:lnTo>
                  <a:pt x="604623" y="62364"/>
                </a:lnTo>
                <a:lnTo>
                  <a:pt x="612648" y="102107"/>
                </a:lnTo>
                <a:lnTo>
                  <a:pt x="612648" y="4093464"/>
                </a:lnTo>
                <a:lnTo>
                  <a:pt x="604623" y="4133207"/>
                </a:lnTo>
                <a:lnTo>
                  <a:pt x="582739" y="4165663"/>
                </a:lnTo>
                <a:lnTo>
                  <a:pt x="550283" y="4187547"/>
                </a:lnTo>
                <a:lnTo>
                  <a:pt x="510540" y="4195572"/>
                </a:lnTo>
                <a:lnTo>
                  <a:pt x="102108" y="4195572"/>
                </a:lnTo>
                <a:lnTo>
                  <a:pt x="62364" y="4187547"/>
                </a:lnTo>
                <a:lnTo>
                  <a:pt x="29908" y="4165663"/>
                </a:lnTo>
                <a:lnTo>
                  <a:pt x="8024" y="4133207"/>
                </a:lnTo>
                <a:lnTo>
                  <a:pt x="0" y="4093464"/>
                </a:lnTo>
                <a:lnTo>
                  <a:pt x="0" y="102107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78511" y="3086125"/>
            <a:ext cx="281305" cy="1687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ProductsService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18756" y="3913885"/>
            <a:ext cx="988060" cy="76200"/>
          </a:xfrm>
          <a:custGeom>
            <a:avLst/>
            <a:gdLst/>
            <a:ahLst/>
            <a:cxnLst/>
            <a:rect l="l" t="t" r="r" b="b"/>
            <a:pathLst>
              <a:path w="988059" h="76200">
                <a:moveTo>
                  <a:pt x="912622" y="0"/>
                </a:moveTo>
                <a:lnTo>
                  <a:pt x="911962" y="28262"/>
                </a:lnTo>
                <a:lnTo>
                  <a:pt x="924687" y="28575"/>
                </a:lnTo>
                <a:lnTo>
                  <a:pt x="924178" y="48387"/>
                </a:lnTo>
                <a:lnTo>
                  <a:pt x="911492" y="48387"/>
                </a:lnTo>
                <a:lnTo>
                  <a:pt x="910844" y="76200"/>
                </a:lnTo>
                <a:lnTo>
                  <a:pt x="970080" y="48387"/>
                </a:lnTo>
                <a:lnTo>
                  <a:pt x="924178" y="48387"/>
                </a:lnTo>
                <a:lnTo>
                  <a:pt x="911500" y="48075"/>
                </a:lnTo>
                <a:lnTo>
                  <a:pt x="970745" y="48075"/>
                </a:lnTo>
                <a:lnTo>
                  <a:pt x="987933" y="40005"/>
                </a:lnTo>
                <a:lnTo>
                  <a:pt x="912622" y="0"/>
                </a:lnTo>
                <a:close/>
              </a:path>
              <a:path w="988059" h="76200">
                <a:moveTo>
                  <a:pt x="911962" y="28262"/>
                </a:moveTo>
                <a:lnTo>
                  <a:pt x="911500" y="48075"/>
                </a:lnTo>
                <a:lnTo>
                  <a:pt x="924178" y="48387"/>
                </a:lnTo>
                <a:lnTo>
                  <a:pt x="924687" y="28575"/>
                </a:lnTo>
                <a:lnTo>
                  <a:pt x="911962" y="28262"/>
                </a:lnTo>
                <a:close/>
              </a:path>
              <a:path w="988059" h="76200">
                <a:moveTo>
                  <a:pt x="508" y="5841"/>
                </a:moveTo>
                <a:lnTo>
                  <a:pt x="0" y="25653"/>
                </a:lnTo>
                <a:lnTo>
                  <a:pt x="911500" y="48075"/>
                </a:lnTo>
                <a:lnTo>
                  <a:pt x="911962" y="28262"/>
                </a:lnTo>
                <a:lnTo>
                  <a:pt x="508" y="5841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60385" y="1540002"/>
            <a:ext cx="1103630" cy="601980"/>
          </a:xfrm>
          <a:custGeom>
            <a:avLst/>
            <a:gdLst/>
            <a:ahLst/>
            <a:cxnLst/>
            <a:rect l="l" t="t" r="r" b="b"/>
            <a:pathLst>
              <a:path w="1103629" h="601980">
                <a:moveTo>
                  <a:pt x="1003046" y="0"/>
                </a:moveTo>
                <a:lnTo>
                  <a:pt x="100330" y="0"/>
                </a:lnTo>
                <a:lnTo>
                  <a:pt x="61293" y="7889"/>
                </a:lnTo>
                <a:lnTo>
                  <a:pt x="29400" y="29400"/>
                </a:lnTo>
                <a:lnTo>
                  <a:pt x="7889" y="61293"/>
                </a:lnTo>
                <a:lnTo>
                  <a:pt x="0" y="100330"/>
                </a:lnTo>
                <a:lnTo>
                  <a:pt x="0" y="501650"/>
                </a:lnTo>
                <a:lnTo>
                  <a:pt x="7889" y="540686"/>
                </a:lnTo>
                <a:lnTo>
                  <a:pt x="29400" y="572579"/>
                </a:lnTo>
                <a:lnTo>
                  <a:pt x="61293" y="594090"/>
                </a:lnTo>
                <a:lnTo>
                  <a:pt x="100330" y="601980"/>
                </a:lnTo>
                <a:lnTo>
                  <a:pt x="1003046" y="601980"/>
                </a:lnTo>
                <a:lnTo>
                  <a:pt x="1042082" y="594090"/>
                </a:lnTo>
                <a:lnTo>
                  <a:pt x="1073975" y="572579"/>
                </a:lnTo>
                <a:lnTo>
                  <a:pt x="1095486" y="540686"/>
                </a:lnTo>
                <a:lnTo>
                  <a:pt x="1103376" y="501650"/>
                </a:lnTo>
                <a:lnTo>
                  <a:pt x="1103376" y="100330"/>
                </a:lnTo>
                <a:lnTo>
                  <a:pt x="1095486" y="61293"/>
                </a:lnTo>
                <a:lnTo>
                  <a:pt x="1073975" y="29400"/>
                </a:lnTo>
                <a:lnTo>
                  <a:pt x="1042082" y="7889"/>
                </a:lnTo>
                <a:lnTo>
                  <a:pt x="1003046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0385" y="1540002"/>
            <a:ext cx="1103630" cy="601980"/>
          </a:xfrm>
          <a:custGeom>
            <a:avLst/>
            <a:gdLst/>
            <a:ahLst/>
            <a:cxnLst/>
            <a:rect l="l" t="t" r="r" b="b"/>
            <a:pathLst>
              <a:path w="1103629" h="601980">
                <a:moveTo>
                  <a:pt x="0" y="100330"/>
                </a:moveTo>
                <a:lnTo>
                  <a:pt x="7889" y="61293"/>
                </a:lnTo>
                <a:lnTo>
                  <a:pt x="29400" y="29400"/>
                </a:lnTo>
                <a:lnTo>
                  <a:pt x="61293" y="7889"/>
                </a:lnTo>
                <a:lnTo>
                  <a:pt x="100330" y="0"/>
                </a:lnTo>
                <a:lnTo>
                  <a:pt x="1003046" y="0"/>
                </a:lnTo>
                <a:lnTo>
                  <a:pt x="1042082" y="7889"/>
                </a:lnTo>
                <a:lnTo>
                  <a:pt x="1073975" y="29400"/>
                </a:lnTo>
                <a:lnTo>
                  <a:pt x="1095486" y="61293"/>
                </a:lnTo>
                <a:lnTo>
                  <a:pt x="1103376" y="100330"/>
                </a:lnTo>
                <a:lnTo>
                  <a:pt x="1103376" y="501650"/>
                </a:lnTo>
                <a:lnTo>
                  <a:pt x="1095486" y="540686"/>
                </a:lnTo>
                <a:lnTo>
                  <a:pt x="1073975" y="572579"/>
                </a:lnTo>
                <a:lnTo>
                  <a:pt x="1042082" y="594090"/>
                </a:lnTo>
                <a:lnTo>
                  <a:pt x="1003046" y="601980"/>
                </a:lnTo>
                <a:lnTo>
                  <a:pt x="100330" y="601980"/>
                </a:lnTo>
                <a:lnTo>
                  <a:pt x="61293" y="594090"/>
                </a:lnTo>
                <a:lnTo>
                  <a:pt x="29400" y="572579"/>
                </a:lnTo>
                <a:lnTo>
                  <a:pt x="7889" y="540686"/>
                </a:lnTo>
                <a:lnTo>
                  <a:pt x="0" y="501650"/>
                </a:lnTo>
                <a:lnTo>
                  <a:pt x="0" y="10033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775575" y="1546986"/>
            <a:ext cx="87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AJAX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q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78877" y="2139823"/>
            <a:ext cx="443230" cy="1815464"/>
          </a:xfrm>
          <a:custGeom>
            <a:avLst/>
            <a:gdLst/>
            <a:ahLst/>
            <a:cxnLst/>
            <a:rect l="l" t="t" r="r" b="b"/>
            <a:pathLst>
              <a:path w="443229" h="1815464">
                <a:moveTo>
                  <a:pt x="423545" y="0"/>
                </a:moveTo>
                <a:lnTo>
                  <a:pt x="406526" y="77469"/>
                </a:lnTo>
                <a:lnTo>
                  <a:pt x="425830" y="81661"/>
                </a:lnTo>
                <a:lnTo>
                  <a:pt x="442849" y="4317"/>
                </a:lnTo>
                <a:lnTo>
                  <a:pt x="423545" y="0"/>
                </a:lnTo>
                <a:close/>
              </a:path>
              <a:path w="443229" h="1815464">
                <a:moveTo>
                  <a:pt x="393700" y="135509"/>
                </a:moveTo>
                <a:lnTo>
                  <a:pt x="376681" y="212851"/>
                </a:lnTo>
                <a:lnTo>
                  <a:pt x="395986" y="217169"/>
                </a:lnTo>
                <a:lnTo>
                  <a:pt x="413130" y="139700"/>
                </a:lnTo>
                <a:lnTo>
                  <a:pt x="393700" y="135509"/>
                </a:lnTo>
                <a:close/>
              </a:path>
              <a:path w="443229" h="1815464">
                <a:moveTo>
                  <a:pt x="363854" y="270890"/>
                </a:moveTo>
                <a:lnTo>
                  <a:pt x="346837" y="348234"/>
                </a:lnTo>
                <a:lnTo>
                  <a:pt x="366268" y="352551"/>
                </a:lnTo>
                <a:lnTo>
                  <a:pt x="383286" y="275209"/>
                </a:lnTo>
                <a:lnTo>
                  <a:pt x="363854" y="270890"/>
                </a:lnTo>
                <a:close/>
              </a:path>
              <a:path w="443229" h="1815464">
                <a:moveTo>
                  <a:pt x="334137" y="406400"/>
                </a:moveTo>
                <a:lnTo>
                  <a:pt x="316992" y="483742"/>
                </a:lnTo>
                <a:lnTo>
                  <a:pt x="336423" y="487934"/>
                </a:lnTo>
                <a:lnTo>
                  <a:pt x="353441" y="410590"/>
                </a:lnTo>
                <a:lnTo>
                  <a:pt x="334137" y="406400"/>
                </a:lnTo>
                <a:close/>
              </a:path>
              <a:path w="443229" h="1815464">
                <a:moveTo>
                  <a:pt x="304292" y="541781"/>
                </a:moveTo>
                <a:lnTo>
                  <a:pt x="287147" y="619125"/>
                </a:lnTo>
                <a:lnTo>
                  <a:pt x="306577" y="623442"/>
                </a:lnTo>
                <a:lnTo>
                  <a:pt x="323596" y="546100"/>
                </a:lnTo>
                <a:lnTo>
                  <a:pt x="304292" y="541781"/>
                </a:lnTo>
                <a:close/>
              </a:path>
              <a:path w="443229" h="1815464">
                <a:moveTo>
                  <a:pt x="274447" y="677163"/>
                </a:moveTo>
                <a:lnTo>
                  <a:pt x="257428" y="754634"/>
                </a:lnTo>
                <a:lnTo>
                  <a:pt x="276732" y="758825"/>
                </a:lnTo>
                <a:lnTo>
                  <a:pt x="293750" y="681481"/>
                </a:lnTo>
                <a:lnTo>
                  <a:pt x="274447" y="677163"/>
                </a:lnTo>
                <a:close/>
              </a:path>
              <a:path w="443229" h="1815464">
                <a:moveTo>
                  <a:pt x="244601" y="812673"/>
                </a:moveTo>
                <a:lnTo>
                  <a:pt x="227583" y="890015"/>
                </a:lnTo>
                <a:lnTo>
                  <a:pt x="246888" y="894334"/>
                </a:lnTo>
                <a:lnTo>
                  <a:pt x="263905" y="816863"/>
                </a:lnTo>
                <a:lnTo>
                  <a:pt x="244601" y="812673"/>
                </a:lnTo>
                <a:close/>
              </a:path>
              <a:path w="443229" h="1815464">
                <a:moveTo>
                  <a:pt x="214756" y="948054"/>
                </a:moveTo>
                <a:lnTo>
                  <a:pt x="197739" y="1025525"/>
                </a:lnTo>
                <a:lnTo>
                  <a:pt x="217043" y="1029715"/>
                </a:lnTo>
                <a:lnTo>
                  <a:pt x="234061" y="952373"/>
                </a:lnTo>
                <a:lnTo>
                  <a:pt x="214756" y="948054"/>
                </a:lnTo>
                <a:close/>
              </a:path>
              <a:path w="443229" h="1815464">
                <a:moveTo>
                  <a:pt x="184912" y="1083564"/>
                </a:moveTo>
                <a:lnTo>
                  <a:pt x="167894" y="1160906"/>
                </a:lnTo>
                <a:lnTo>
                  <a:pt x="187198" y="1165225"/>
                </a:lnTo>
                <a:lnTo>
                  <a:pt x="204343" y="1087754"/>
                </a:lnTo>
                <a:lnTo>
                  <a:pt x="184912" y="1083564"/>
                </a:lnTo>
                <a:close/>
              </a:path>
              <a:path w="443229" h="1815464">
                <a:moveTo>
                  <a:pt x="155067" y="1218946"/>
                </a:moveTo>
                <a:lnTo>
                  <a:pt x="138049" y="1296415"/>
                </a:lnTo>
                <a:lnTo>
                  <a:pt x="157352" y="1300606"/>
                </a:lnTo>
                <a:lnTo>
                  <a:pt x="174498" y="1223264"/>
                </a:lnTo>
                <a:lnTo>
                  <a:pt x="155067" y="1218946"/>
                </a:lnTo>
                <a:close/>
              </a:path>
              <a:path w="443229" h="1815464">
                <a:moveTo>
                  <a:pt x="125222" y="1354454"/>
                </a:moveTo>
                <a:lnTo>
                  <a:pt x="108203" y="1431798"/>
                </a:lnTo>
                <a:lnTo>
                  <a:pt x="127634" y="1436115"/>
                </a:lnTo>
                <a:lnTo>
                  <a:pt x="144652" y="1358646"/>
                </a:lnTo>
                <a:lnTo>
                  <a:pt x="125222" y="1354454"/>
                </a:lnTo>
                <a:close/>
              </a:path>
              <a:path w="443229" h="1815464">
                <a:moveTo>
                  <a:pt x="95503" y="1489837"/>
                </a:moveTo>
                <a:lnTo>
                  <a:pt x="78358" y="1567179"/>
                </a:lnTo>
                <a:lnTo>
                  <a:pt x="97790" y="1571497"/>
                </a:lnTo>
                <a:lnTo>
                  <a:pt x="114807" y="1494154"/>
                </a:lnTo>
                <a:lnTo>
                  <a:pt x="95503" y="1489837"/>
                </a:lnTo>
                <a:close/>
              </a:path>
              <a:path w="443229" h="1815464">
                <a:moveTo>
                  <a:pt x="13334" y="1701164"/>
                </a:moveTo>
                <a:lnTo>
                  <a:pt x="2921" y="1704466"/>
                </a:lnTo>
                <a:lnTo>
                  <a:pt x="0" y="1710054"/>
                </a:lnTo>
                <a:lnTo>
                  <a:pt x="3368" y="1720595"/>
                </a:lnTo>
                <a:lnTo>
                  <a:pt x="33908" y="1815464"/>
                </a:lnTo>
                <a:lnTo>
                  <a:pt x="49702" y="1798320"/>
                </a:lnTo>
                <a:lnTo>
                  <a:pt x="47751" y="1798320"/>
                </a:lnTo>
                <a:lnTo>
                  <a:pt x="28448" y="1794128"/>
                </a:lnTo>
                <a:lnTo>
                  <a:pt x="35814" y="1760727"/>
                </a:lnTo>
                <a:lnTo>
                  <a:pt x="37086" y="1760727"/>
                </a:lnTo>
                <a:lnTo>
                  <a:pt x="20574" y="1709165"/>
                </a:lnTo>
                <a:lnTo>
                  <a:pt x="18923" y="1703958"/>
                </a:lnTo>
                <a:lnTo>
                  <a:pt x="13334" y="1701164"/>
                </a:lnTo>
                <a:close/>
              </a:path>
              <a:path w="443229" h="1815464">
                <a:moveTo>
                  <a:pt x="35814" y="1760727"/>
                </a:moveTo>
                <a:lnTo>
                  <a:pt x="28448" y="1794128"/>
                </a:lnTo>
                <a:lnTo>
                  <a:pt x="47751" y="1798320"/>
                </a:lnTo>
                <a:lnTo>
                  <a:pt x="48876" y="1793239"/>
                </a:lnTo>
                <a:lnTo>
                  <a:pt x="47498" y="1793239"/>
                </a:lnTo>
                <a:lnTo>
                  <a:pt x="30861" y="1789557"/>
                </a:lnTo>
                <a:lnTo>
                  <a:pt x="42332" y="1777110"/>
                </a:lnTo>
                <a:lnTo>
                  <a:pt x="37184" y="1761034"/>
                </a:lnTo>
                <a:lnTo>
                  <a:pt x="35814" y="1760727"/>
                </a:lnTo>
                <a:close/>
              </a:path>
              <a:path w="443229" h="1815464">
                <a:moveTo>
                  <a:pt x="100583" y="1720341"/>
                </a:moveTo>
                <a:lnTo>
                  <a:pt x="94361" y="1720595"/>
                </a:lnTo>
                <a:lnTo>
                  <a:pt x="90677" y="1724659"/>
                </a:lnTo>
                <a:lnTo>
                  <a:pt x="53737" y="1764737"/>
                </a:lnTo>
                <a:lnTo>
                  <a:pt x="55118" y="1765045"/>
                </a:lnTo>
                <a:lnTo>
                  <a:pt x="47751" y="1798320"/>
                </a:lnTo>
                <a:lnTo>
                  <a:pt x="49702" y="1798320"/>
                </a:lnTo>
                <a:lnTo>
                  <a:pt x="105155" y="1738121"/>
                </a:lnTo>
                <a:lnTo>
                  <a:pt x="108966" y="1734058"/>
                </a:lnTo>
                <a:lnTo>
                  <a:pt x="108712" y="1727834"/>
                </a:lnTo>
                <a:lnTo>
                  <a:pt x="104648" y="1724025"/>
                </a:lnTo>
                <a:lnTo>
                  <a:pt x="100583" y="1720341"/>
                </a:lnTo>
                <a:close/>
              </a:path>
              <a:path w="443229" h="1815464">
                <a:moveTo>
                  <a:pt x="42332" y="1777110"/>
                </a:moveTo>
                <a:lnTo>
                  <a:pt x="30861" y="1789557"/>
                </a:lnTo>
                <a:lnTo>
                  <a:pt x="47498" y="1793239"/>
                </a:lnTo>
                <a:lnTo>
                  <a:pt x="42332" y="1777110"/>
                </a:lnTo>
                <a:close/>
              </a:path>
              <a:path w="443229" h="1815464">
                <a:moveTo>
                  <a:pt x="53737" y="1764737"/>
                </a:moveTo>
                <a:lnTo>
                  <a:pt x="42332" y="1777110"/>
                </a:lnTo>
                <a:lnTo>
                  <a:pt x="47498" y="1793239"/>
                </a:lnTo>
                <a:lnTo>
                  <a:pt x="48876" y="1793239"/>
                </a:lnTo>
                <a:lnTo>
                  <a:pt x="55118" y="1765045"/>
                </a:lnTo>
                <a:lnTo>
                  <a:pt x="53737" y="1764737"/>
                </a:lnTo>
                <a:close/>
              </a:path>
              <a:path w="443229" h="1815464">
                <a:moveTo>
                  <a:pt x="37184" y="1761034"/>
                </a:moveTo>
                <a:lnTo>
                  <a:pt x="42332" y="1777110"/>
                </a:lnTo>
                <a:lnTo>
                  <a:pt x="53737" y="1764737"/>
                </a:lnTo>
                <a:lnTo>
                  <a:pt x="37184" y="1761034"/>
                </a:lnTo>
                <a:close/>
              </a:path>
              <a:path w="443229" h="1815464">
                <a:moveTo>
                  <a:pt x="37086" y="1760727"/>
                </a:moveTo>
                <a:lnTo>
                  <a:pt x="35814" y="1760727"/>
                </a:lnTo>
                <a:lnTo>
                  <a:pt x="37184" y="1761034"/>
                </a:lnTo>
                <a:lnTo>
                  <a:pt x="37086" y="1760727"/>
                </a:lnTo>
                <a:close/>
              </a:path>
              <a:path w="443229" h="1815464">
                <a:moveTo>
                  <a:pt x="65658" y="1625345"/>
                </a:moveTo>
                <a:lnTo>
                  <a:pt x="48641" y="1702689"/>
                </a:lnTo>
                <a:lnTo>
                  <a:pt x="67945" y="1706879"/>
                </a:lnTo>
                <a:lnTo>
                  <a:pt x="84963" y="1629537"/>
                </a:lnTo>
                <a:lnTo>
                  <a:pt x="65658" y="1625345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8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Ser</a:t>
            </a:r>
            <a:r>
              <a:rPr spc="-100" dirty="0"/>
              <a:t>v</a:t>
            </a:r>
            <a:r>
              <a:rPr spc="-105" dirty="0"/>
              <a:t>i</a:t>
            </a:r>
            <a:r>
              <a:rPr spc="-100" dirty="0"/>
              <a:t>c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5553075" cy="4675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 class with a </a:t>
            </a:r>
            <a:r>
              <a:rPr sz="2200" spc="-20" dirty="0">
                <a:solidFill>
                  <a:srgbClr val="292934"/>
                </a:solidFill>
                <a:latin typeface="Arial"/>
                <a:cs typeface="Arial"/>
              </a:rPr>
              <a:t>narrow,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well-defined</a:t>
            </a:r>
            <a:r>
              <a:rPr sz="22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purpose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e.g.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Logging service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 service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60" dirty="0">
                <a:solidFill>
                  <a:srgbClr val="292934"/>
                </a:solidFill>
                <a:latin typeface="Arial"/>
                <a:cs typeface="Arial"/>
              </a:rPr>
              <a:t>Tax</a:t>
            </a:r>
            <a:r>
              <a:rPr sz="17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calculator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App configuration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ts val="203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Message bus</a:t>
            </a:r>
            <a:endParaRPr sz="1700" dirty="0">
              <a:latin typeface="Arial"/>
              <a:cs typeface="Arial"/>
            </a:endParaRPr>
          </a:p>
          <a:p>
            <a:pPr marL="195580" indent="-182880">
              <a:lnSpc>
                <a:spcPts val="263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Acts as a central repository/business</a:t>
            </a:r>
            <a:r>
              <a:rPr sz="22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unit</a:t>
            </a: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Creating a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service</a:t>
            </a:r>
            <a:endParaRPr sz="22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Injecting a service into a</a:t>
            </a:r>
            <a:r>
              <a:rPr sz="22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Constructor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Providers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level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ts val="2030"/>
              </a:lnSpc>
              <a:spcBef>
                <a:spcPts val="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Module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level</a:t>
            </a:r>
            <a:endParaRPr sz="1700" dirty="0">
              <a:latin typeface="Arial"/>
              <a:cs typeface="Arial"/>
            </a:endParaRPr>
          </a:p>
          <a:p>
            <a:pPr marL="195580" indent="-182880">
              <a:lnSpc>
                <a:spcPts val="263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Injecting a service into another</a:t>
            </a:r>
            <a:r>
              <a:rPr sz="22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service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@Injectable()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961" y="1709166"/>
            <a:ext cx="3581400" cy="1600200"/>
          </a:xfrm>
          <a:custGeom>
            <a:avLst/>
            <a:gdLst/>
            <a:ahLst/>
            <a:cxnLst/>
            <a:rect l="l" t="t" r="r" b="b"/>
            <a:pathLst>
              <a:path w="3581400" h="1600200">
                <a:moveTo>
                  <a:pt x="0" y="1600200"/>
                </a:moveTo>
                <a:lnTo>
                  <a:pt x="3581399" y="1600200"/>
                </a:lnTo>
                <a:lnTo>
                  <a:pt x="3581399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D9D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4961" y="1709166"/>
            <a:ext cx="3581400" cy="1600200"/>
          </a:xfrm>
          <a:custGeom>
            <a:avLst/>
            <a:gdLst/>
            <a:ahLst/>
            <a:cxnLst/>
            <a:rect l="l" t="t" r="r" b="b"/>
            <a:pathLst>
              <a:path w="3581400" h="1600200">
                <a:moveTo>
                  <a:pt x="0" y="1600200"/>
                </a:moveTo>
                <a:lnTo>
                  <a:pt x="3581399" y="1600200"/>
                </a:lnTo>
                <a:lnTo>
                  <a:pt x="3581399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25908">
            <a:solidFill>
              <a:srgbClr val="6B76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8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Ser</a:t>
            </a:r>
            <a:r>
              <a:rPr spc="-100" dirty="0"/>
              <a:t>v</a:t>
            </a:r>
            <a:r>
              <a:rPr spc="-105" dirty="0"/>
              <a:t>i</a:t>
            </a:r>
            <a:r>
              <a:rPr spc="-100" dirty="0"/>
              <a:t>c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7163561" y="1821942"/>
            <a:ext cx="1752600" cy="1379220"/>
          </a:xfrm>
          <a:custGeom>
            <a:avLst/>
            <a:gdLst/>
            <a:ahLst/>
            <a:cxnLst/>
            <a:rect l="l" t="t" r="r" b="b"/>
            <a:pathLst>
              <a:path w="1752600" h="1379220">
                <a:moveTo>
                  <a:pt x="1522730" y="0"/>
                </a:moveTo>
                <a:lnTo>
                  <a:pt x="229870" y="0"/>
                </a:lnTo>
                <a:lnTo>
                  <a:pt x="183529" y="4668"/>
                </a:lnTo>
                <a:lnTo>
                  <a:pt x="140374" y="18057"/>
                </a:lnTo>
                <a:lnTo>
                  <a:pt x="101327" y="39245"/>
                </a:lnTo>
                <a:lnTo>
                  <a:pt x="67310" y="67310"/>
                </a:lnTo>
                <a:lnTo>
                  <a:pt x="39245" y="101327"/>
                </a:lnTo>
                <a:lnTo>
                  <a:pt x="18057" y="140374"/>
                </a:lnTo>
                <a:lnTo>
                  <a:pt x="4668" y="183529"/>
                </a:lnTo>
                <a:lnTo>
                  <a:pt x="0" y="229870"/>
                </a:lnTo>
                <a:lnTo>
                  <a:pt x="0" y="1149350"/>
                </a:lnTo>
                <a:lnTo>
                  <a:pt x="4668" y="1195690"/>
                </a:lnTo>
                <a:lnTo>
                  <a:pt x="18057" y="1238845"/>
                </a:lnTo>
                <a:lnTo>
                  <a:pt x="39245" y="1277892"/>
                </a:lnTo>
                <a:lnTo>
                  <a:pt x="67309" y="1311910"/>
                </a:lnTo>
                <a:lnTo>
                  <a:pt x="101327" y="1339974"/>
                </a:lnTo>
                <a:lnTo>
                  <a:pt x="140374" y="1361162"/>
                </a:lnTo>
                <a:lnTo>
                  <a:pt x="183529" y="1374551"/>
                </a:lnTo>
                <a:lnTo>
                  <a:pt x="229870" y="1379220"/>
                </a:lnTo>
                <a:lnTo>
                  <a:pt x="1522730" y="1379220"/>
                </a:lnTo>
                <a:lnTo>
                  <a:pt x="1569070" y="1374551"/>
                </a:lnTo>
                <a:lnTo>
                  <a:pt x="1612225" y="1361162"/>
                </a:lnTo>
                <a:lnTo>
                  <a:pt x="1651272" y="1339974"/>
                </a:lnTo>
                <a:lnTo>
                  <a:pt x="1685290" y="1311910"/>
                </a:lnTo>
                <a:lnTo>
                  <a:pt x="1713354" y="1277892"/>
                </a:lnTo>
                <a:lnTo>
                  <a:pt x="1734542" y="1238845"/>
                </a:lnTo>
                <a:lnTo>
                  <a:pt x="1747931" y="1195690"/>
                </a:lnTo>
                <a:lnTo>
                  <a:pt x="1752600" y="1149350"/>
                </a:lnTo>
                <a:lnTo>
                  <a:pt x="1752600" y="229870"/>
                </a:lnTo>
                <a:lnTo>
                  <a:pt x="1747931" y="183529"/>
                </a:lnTo>
                <a:lnTo>
                  <a:pt x="1734542" y="140374"/>
                </a:lnTo>
                <a:lnTo>
                  <a:pt x="1713354" y="101327"/>
                </a:lnTo>
                <a:lnTo>
                  <a:pt x="1685290" y="67310"/>
                </a:lnTo>
                <a:lnTo>
                  <a:pt x="1651272" y="39245"/>
                </a:lnTo>
                <a:lnTo>
                  <a:pt x="1612225" y="18057"/>
                </a:lnTo>
                <a:lnTo>
                  <a:pt x="1569070" y="4668"/>
                </a:lnTo>
                <a:lnTo>
                  <a:pt x="1522730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3561" y="1821942"/>
            <a:ext cx="1752600" cy="1379220"/>
          </a:xfrm>
          <a:custGeom>
            <a:avLst/>
            <a:gdLst/>
            <a:ahLst/>
            <a:cxnLst/>
            <a:rect l="l" t="t" r="r" b="b"/>
            <a:pathLst>
              <a:path w="1752600" h="1379220">
                <a:moveTo>
                  <a:pt x="0" y="229870"/>
                </a:moveTo>
                <a:lnTo>
                  <a:pt x="4668" y="183529"/>
                </a:lnTo>
                <a:lnTo>
                  <a:pt x="18057" y="140374"/>
                </a:lnTo>
                <a:lnTo>
                  <a:pt x="39245" y="101327"/>
                </a:lnTo>
                <a:lnTo>
                  <a:pt x="67310" y="67310"/>
                </a:lnTo>
                <a:lnTo>
                  <a:pt x="101327" y="39245"/>
                </a:lnTo>
                <a:lnTo>
                  <a:pt x="140374" y="18057"/>
                </a:lnTo>
                <a:lnTo>
                  <a:pt x="183529" y="4668"/>
                </a:lnTo>
                <a:lnTo>
                  <a:pt x="229870" y="0"/>
                </a:lnTo>
                <a:lnTo>
                  <a:pt x="1522730" y="0"/>
                </a:lnTo>
                <a:lnTo>
                  <a:pt x="1569070" y="4668"/>
                </a:lnTo>
                <a:lnTo>
                  <a:pt x="1612225" y="18057"/>
                </a:lnTo>
                <a:lnTo>
                  <a:pt x="1651272" y="39245"/>
                </a:lnTo>
                <a:lnTo>
                  <a:pt x="1685290" y="67310"/>
                </a:lnTo>
                <a:lnTo>
                  <a:pt x="1713354" y="101327"/>
                </a:lnTo>
                <a:lnTo>
                  <a:pt x="1734542" y="140374"/>
                </a:lnTo>
                <a:lnTo>
                  <a:pt x="1747931" y="183529"/>
                </a:lnTo>
                <a:lnTo>
                  <a:pt x="1752600" y="229870"/>
                </a:lnTo>
                <a:lnTo>
                  <a:pt x="1752600" y="1149350"/>
                </a:lnTo>
                <a:lnTo>
                  <a:pt x="1747931" y="1195690"/>
                </a:lnTo>
                <a:lnTo>
                  <a:pt x="1734542" y="1238845"/>
                </a:lnTo>
                <a:lnTo>
                  <a:pt x="1713354" y="1277892"/>
                </a:lnTo>
                <a:lnTo>
                  <a:pt x="1685290" y="1311910"/>
                </a:lnTo>
                <a:lnTo>
                  <a:pt x="1651272" y="1339974"/>
                </a:lnTo>
                <a:lnTo>
                  <a:pt x="1612225" y="1361162"/>
                </a:lnTo>
                <a:lnTo>
                  <a:pt x="1569070" y="1374551"/>
                </a:lnTo>
                <a:lnTo>
                  <a:pt x="1522730" y="1379220"/>
                </a:lnTo>
                <a:lnTo>
                  <a:pt x="229870" y="1379220"/>
                </a:lnTo>
                <a:lnTo>
                  <a:pt x="183529" y="1374551"/>
                </a:lnTo>
                <a:lnTo>
                  <a:pt x="140374" y="1361162"/>
                </a:lnTo>
                <a:lnTo>
                  <a:pt x="101327" y="1339974"/>
                </a:lnTo>
                <a:lnTo>
                  <a:pt x="67309" y="1311910"/>
                </a:lnTo>
                <a:lnTo>
                  <a:pt x="39245" y="1277892"/>
                </a:lnTo>
                <a:lnTo>
                  <a:pt x="18057" y="1238845"/>
                </a:lnTo>
                <a:lnTo>
                  <a:pt x="4668" y="1195690"/>
                </a:lnTo>
                <a:lnTo>
                  <a:pt x="0" y="1149350"/>
                </a:lnTo>
                <a:lnTo>
                  <a:pt x="0" y="22987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02728" y="2035302"/>
            <a:ext cx="874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Prov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9866" y="2585465"/>
            <a:ext cx="1233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292934"/>
                </a:solidFill>
                <a:latin typeface="Arial"/>
                <a:cs typeface="Arial"/>
              </a:rPr>
              <a:t>Produc</a:t>
            </a:r>
            <a:r>
              <a:rPr sz="1200" b="1" i="1" spc="-5" dirty="0">
                <a:solidFill>
                  <a:srgbClr val="292934"/>
                </a:solidFill>
                <a:latin typeface="Arial"/>
                <a:cs typeface="Arial"/>
              </a:rPr>
              <a:t>ts</a:t>
            </a:r>
            <a:r>
              <a:rPr sz="1200" b="1" i="1" dirty="0">
                <a:solidFill>
                  <a:srgbClr val="292934"/>
                </a:solidFill>
                <a:latin typeface="Arial"/>
                <a:cs typeface="Arial"/>
              </a:rPr>
              <a:t>Se</a:t>
            </a:r>
            <a:r>
              <a:rPr sz="1200" b="1" i="1" spc="-5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sz="1200" b="1" i="1" dirty="0">
                <a:solidFill>
                  <a:srgbClr val="292934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292934"/>
                </a:solidFill>
                <a:latin typeface="Arial"/>
                <a:cs typeface="Arial"/>
              </a:rPr>
              <a:t>ice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i="1" dirty="0">
                <a:solidFill>
                  <a:srgbClr val="292934"/>
                </a:solidFill>
                <a:latin typeface="Arial"/>
                <a:cs typeface="Arial"/>
              </a:rPr>
              <a:t>LoggerService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08426" y="2449829"/>
            <a:ext cx="1447800" cy="615950"/>
          </a:xfrm>
          <a:custGeom>
            <a:avLst/>
            <a:gdLst/>
            <a:ahLst/>
            <a:cxnLst/>
            <a:rect l="l" t="t" r="r" b="b"/>
            <a:pathLst>
              <a:path w="1447800" h="615950">
                <a:moveTo>
                  <a:pt x="1345184" y="0"/>
                </a:moveTo>
                <a:lnTo>
                  <a:pt x="102615" y="0"/>
                </a:lnTo>
                <a:lnTo>
                  <a:pt x="62686" y="8068"/>
                </a:lnTo>
                <a:lnTo>
                  <a:pt x="30067" y="30067"/>
                </a:lnTo>
                <a:lnTo>
                  <a:pt x="8068" y="62686"/>
                </a:lnTo>
                <a:lnTo>
                  <a:pt x="0" y="102616"/>
                </a:lnTo>
                <a:lnTo>
                  <a:pt x="0" y="513080"/>
                </a:lnTo>
                <a:lnTo>
                  <a:pt x="8068" y="553009"/>
                </a:lnTo>
                <a:lnTo>
                  <a:pt x="30067" y="585628"/>
                </a:lnTo>
                <a:lnTo>
                  <a:pt x="62686" y="607627"/>
                </a:lnTo>
                <a:lnTo>
                  <a:pt x="102615" y="615696"/>
                </a:lnTo>
                <a:lnTo>
                  <a:pt x="1345184" y="615696"/>
                </a:lnTo>
                <a:lnTo>
                  <a:pt x="1385113" y="607627"/>
                </a:lnTo>
                <a:lnTo>
                  <a:pt x="1417732" y="585628"/>
                </a:lnTo>
                <a:lnTo>
                  <a:pt x="1439731" y="553009"/>
                </a:lnTo>
                <a:lnTo>
                  <a:pt x="1447800" y="513080"/>
                </a:lnTo>
                <a:lnTo>
                  <a:pt x="1447800" y="102616"/>
                </a:lnTo>
                <a:lnTo>
                  <a:pt x="1439731" y="62686"/>
                </a:lnTo>
                <a:lnTo>
                  <a:pt x="1417732" y="30067"/>
                </a:lnTo>
                <a:lnTo>
                  <a:pt x="1385113" y="8068"/>
                </a:lnTo>
                <a:lnTo>
                  <a:pt x="1345184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8426" y="2449829"/>
            <a:ext cx="1447800" cy="615950"/>
          </a:xfrm>
          <a:custGeom>
            <a:avLst/>
            <a:gdLst/>
            <a:ahLst/>
            <a:cxnLst/>
            <a:rect l="l" t="t" r="r" b="b"/>
            <a:pathLst>
              <a:path w="1447800" h="615950">
                <a:moveTo>
                  <a:pt x="0" y="102616"/>
                </a:moveTo>
                <a:lnTo>
                  <a:pt x="8068" y="62686"/>
                </a:lnTo>
                <a:lnTo>
                  <a:pt x="30067" y="30067"/>
                </a:lnTo>
                <a:lnTo>
                  <a:pt x="62686" y="8068"/>
                </a:lnTo>
                <a:lnTo>
                  <a:pt x="102615" y="0"/>
                </a:lnTo>
                <a:lnTo>
                  <a:pt x="1345184" y="0"/>
                </a:lnTo>
                <a:lnTo>
                  <a:pt x="1385113" y="8068"/>
                </a:lnTo>
                <a:lnTo>
                  <a:pt x="1417732" y="30067"/>
                </a:lnTo>
                <a:lnTo>
                  <a:pt x="1439731" y="62686"/>
                </a:lnTo>
                <a:lnTo>
                  <a:pt x="1447800" y="102616"/>
                </a:lnTo>
                <a:lnTo>
                  <a:pt x="1447800" y="513080"/>
                </a:lnTo>
                <a:lnTo>
                  <a:pt x="1439731" y="553009"/>
                </a:lnTo>
                <a:lnTo>
                  <a:pt x="1417732" y="585628"/>
                </a:lnTo>
                <a:lnTo>
                  <a:pt x="1385113" y="607627"/>
                </a:lnTo>
                <a:lnTo>
                  <a:pt x="1345184" y="615696"/>
                </a:lnTo>
                <a:lnTo>
                  <a:pt x="102615" y="615696"/>
                </a:lnTo>
                <a:lnTo>
                  <a:pt x="62686" y="607627"/>
                </a:lnTo>
                <a:lnTo>
                  <a:pt x="30067" y="585628"/>
                </a:lnTo>
                <a:lnTo>
                  <a:pt x="8068" y="553009"/>
                </a:lnTo>
                <a:lnTo>
                  <a:pt x="0" y="513080"/>
                </a:lnTo>
                <a:lnTo>
                  <a:pt x="0" y="102616"/>
                </a:lnTo>
                <a:close/>
              </a:path>
            </a:pathLst>
          </a:custGeom>
          <a:ln w="25907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81348" y="2464689"/>
            <a:ext cx="91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5080" indent="-704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Pro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ucts 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16657" y="5502402"/>
            <a:ext cx="3007360" cy="1039494"/>
          </a:xfrm>
          <a:custGeom>
            <a:avLst/>
            <a:gdLst/>
            <a:ahLst/>
            <a:cxnLst/>
            <a:rect l="l" t="t" r="r" b="b"/>
            <a:pathLst>
              <a:path w="3007360" h="1039495">
                <a:moveTo>
                  <a:pt x="2833624" y="0"/>
                </a:moveTo>
                <a:lnTo>
                  <a:pt x="173228" y="0"/>
                </a:lnTo>
                <a:lnTo>
                  <a:pt x="127191" y="6190"/>
                </a:lnTo>
                <a:lnTo>
                  <a:pt x="85814" y="23659"/>
                </a:lnTo>
                <a:lnTo>
                  <a:pt x="50752" y="50752"/>
                </a:lnTo>
                <a:lnTo>
                  <a:pt x="23659" y="85814"/>
                </a:lnTo>
                <a:lnTo>
                  <a:pt x="6190" y="127191"/>
                </a:lnTo>
                <a:lnTo>
                  <a:pt x="0" y="173228"/>
                </a:lnTo>
                <a:lnTo>
                  <a:pt x="0" y="866140"/>
                </a:lnTo>
                <a:lnTo>
                  <a:pt x="6190" y="912190"/>
                </a:lnTo>
                <a:lnTo>
                  <a:pt x="23659" y="953570"/>
                </a:lnTo>
                <a:lnTo>
                  <a:pt x="50752" y="988629"/>
                </a:lnTo>
                <a:lnTo>
                  <a:pt x="85814" y="1015716"/>
                </a:lnTo>
                <a:lnTo>
                  <a:pt x="127191" y="1033179"/>
                </a:lnTo>
                <a:lnTo>
                  <a:pt x="173228" y="1039368"/>
                </a:lnTo>
                <a:lnTo>
                  <a:pt x="2833624" y="1039368"/>
                </a:lnTo>
                <a:lnTo>
                  <a:pt x="2879660" y="1033179"/>
                </a:lnTo>
                <a:lnTo>
                  <a:pt x="2921037" y="1015716"/>
                </a:lnTo>
                <a:lnTo>
                  <a:pt x="2956099" y="988629"/>
                </a:lnTo>
                <a:lnTo>
                  <a:pt x="2983192" y="953570"/>
                </a:lnTo>
                <a:lnTo>
                  <a:pt x="3000661" y="912190"/>
                </a:lnTo>
                <a:lnTo>
                  <a:pt x="3006852" y="866140"/>
                </a:lnTo>
                <a:lnTo>
                  <a:pt x="3006852" y="173228"/>
                </a:lnTo>
                <a:lnTo>
                  <a:pt x="3000661" y="127191"/>
                </a:lnTo>
                <a:lnTo>
                  <a:pt x="2983192" y="85814"/>
                </a:lnTo>
                <a:lnTo>
                  <a:pt x="2956099" y="50752"/>
                </a:lnTo>
                <a:lnTo>
                  <a:pt x="2921037" y="23659"/>
                </a:lnTo>
                <a:lnTo>
                  <a:pt x="2879660" y="6190"/>
                </a:lnTo>
                <a:lnTo>
                  <a:pt x="2833624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6657" y="5502402"/>
            <a:ext cx="3007360" cy="1039494"/>
          </a:xfrm>
          <a:custGeom>
            <a:avLst/>
            <a:gdLst/>
            <a:ahLst/>
            <a:cxnLst/>
            <a:rect l="l" t="t" r="r" b="b"/>
            <a:pathLst>
              <a:path w="3007360" h="1039495">
                <a:moveTo>
                  <a:pt x="0" y="173228"/>
                </a:moveTo>
                <a:lnTo>
                  <a:pt x="6190" y="127191"/>
                </a:lnTo>
                <a:lnTo>
                  <a:pt x="23659" y="85814"/>
                </a:lnTo>
                <a:lnTo>
                  <a:pt x="50752" y="50752"/>
                </a:lnTo>
                <a:lnTo>
                  <a:pt x="85814" y="23659"/>
                </a:lnTo>
                <a:lnTo>
                  <a:pt x="127191" y="6190"/>
                </a:lnTo>
                <a:lnTo>
                  <a:pt x="173228" y="0"/>
                </a:lnTo>
                <a:lnTo>
                  <a:pt x="2833624" y="0"/>
                </a:lnTo>
                <a:lnTo>
                  <a:pt x="2879660" y="6190"/>
                </a:lnTo>
                <a:lnTo>
                  <a:pt x="2921037" y="23659"/>
                </a:lnTo>
                <a:lnTo>
                  <a:pt x="2956099" y="50752"/>
                </a:lnTo>
                <a:lnTo>
                  <a:pt x="2983192" y="85814"/>
                </a:lnTo>
                <a:lnTo>
                  <a:pt x="3000661" y="127191"/>
                </a:lnTo>
                <a:lnTo>
                  <a:pt x="3006852" y="173228"/>
                </a:lnTo>
                <a:lnTo>
                  <a:pt x="3006852" y="866140"/>
                </a:lnTo>
                <a:lnTo>
                  <a:pt x="3000661" y="912190"/>
                </a:lnTo>
                <a:lnTo>
                  <a:pt x="2983192" y="953570"/>
                </a:lnTo>
                <a:lnTo>
                  <a:pt x="2956099" y="988629"/>
                </a:lnTo>
                <a:lnTo>
                  <a:pt x="2921037" y="1015716"/>
                </a:lnTo>
                <a:lnTo>
                  <a:pt x="2879660" y="1033179"/>
                </a:lnTo>
                <a:lnTo>
                  <a:pt x="2833624" y="1039368"/>
                </a:lnTo>
                <a:lnTo>
                  <a:pt x="173228" y="1039368"/>
                </a:lnTo>
                <a:lnTo>
                  <a:pt x="127191" y="1033179"/>
                </a:lnTo>
                <a:lnTo>
                  <a:pt x="85814" y="1015716"/>
                </a:lnTo>
                <a:lnTo>
                  <a:pt x="50752" y="988629"/>
                </a:lnTo>
                <a:lnTo>
                  <a:pt x="23659" y="953570"/>
                </a:lnTo>
                <a:lnTo>
                  <a:pt x="6190" y="912190"/>
                </a:lnTo>
                <a:lnTo>
                  <a:pt x="0" y="866140"/>
                </a:lnTo>
                <a:lnTo>
                  <a:pt x="0" y="173228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5098" y="5622442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Prod</a:t>
            </a:r>
            <a:r>
              <a:rPr sz="1800" b="1" spc="5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ctListCompo</a:t>
            </a:r>
            <a:r>
              <a:rPr sz="1800" b="1" spc="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8145" y="6170777"/>
            <a:ext cx="2563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solidFill>
                  <a:srgbClr val="292934"/>
                </a:solidFill>
                <a:latin typeface="Arial"/>
                <a:cs typeface="Arial"/>
              </a:rPr>
              <a:t>Constructor(ProductsService)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56226" y="4037838"/>
            <a:ext cx="1559560" cy="762000"/>
          </a:xfrm>
          <a:custGeom>
            <a:avLst/>
            <a:gdLst/>
            <a:ahLst/>
            <a:cxnLst/>
            <a:rect l="l" t="t" r="r" b="b"/>
            <a:pathLst>
              <a:path w="1559560" h="762000">
                <a:moveTo>
                  <a:pt x="1432052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1" y="37211"/>
                </a:lnTo>
                <a:lnTo>
                  <a:pt x="9985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5" y="684418"/>
                </a:lnTo>
                <a:lnTo>
                  <a:pt x="37211" y="724789"/>
                </a:lnTo>
                <a:lnTo>
                  <a:pt x="77581" y="752014"/>
                </a:lnTo>
                <a:lnTo>
                  <a:pt x="127000" y="762000"/>
                </a:lnTo>
                <a:lnTo>
                  <a:pt x="1432052" y="762000"/>
                </a:lnTo>
                <a:lnTo>
                  <a:pt x="1481470" y="752014"/>
                </a:lnTo>
                <a:lnTo>
                  <a:pt x="1521840" y="724789"/>
                </a:lnTo>
                <a:lnTo>
                  <a:pt x="1549066" y="684418"/>
                </a:lnTo>
                <a:lnTo>
                  <a:pt x="1559052" y="635000"/>
                </a:lnTo>
                <a:lnTo>
                  <a:pt x="1559052" y="127000"/>
                </a:lnTo>
                <a:lnTo>
                  <a:pt x="1549066" y="77581"/>
                </a:lnTo>
                <a:lnTo>
                  <a:pt x="1521840" y="37211"/>
                </a:lnTo>
                <a:lnTo>
                  <a:pt x="1481470" y="9985"/>
                </a:lnTo>
                <a:lnTo>
                  <a:pt x="1432052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6226" y="4037838"/>
            <a:ext cx="1559560" cy="762000"/>
          </a:xfrm>
          <a:custGeom>
            <a:avLst/>
            <a:gdLst/>
            <a:ahLst/>
            <a:cxnLst/>
            <a:rect l="l" t="t" r="r" b="b"/>
            <a:pathLst>
              <a:path w="1559560" h="762000">
                <a:moveTo>
                  <a:pt x="0" y="127000"/>
                </a:moveTo>
                <a:lnTo>
                  <a:pt x="9985" y="77581"/>
                </a:lnTo>
                <a:lnTo>
                  <a:pt x="37211" y="37210"/>
                </a:lnTo>
                <a:lnTo>
                  <a:pt x="77581" y="9985"/>
                </a:lnTo>
                <a:lnTo>
                  <a:pt x="127000" y="0"/>
                </a:lnTo>
                <a:lnTo>
                  <a:pt x="1432052" y="0"/>
                </a:lnTo>
                <a:lnTo>
                  <a:pt x="1481470" y="9985"/>
                </a:lnTo>
                <a:lnTo>
                  <a:pt x="1521840" y="37211"/>
                </a:lnTo>
                <a:lnTo>
                  <a:pt x="1549066" y="77581"/>
                </a:lnTo>
                <a:lnTo>
                  <a:pt x="1559052" y="127000"/>
                </a:lnTo>
                <a:lnTo>
                  <a:pt x="1559052" y="635000"/>
                </a:lnTo>
                <a:lnTo>
                  <a:pt x="1549066" y="684418"/>
                </a:lnTo>
                <a:lnTo>
                  <a:pt x="1521840" y="724789"/>
                </a:lnTo>
                <a:lnTo>
                  <a:pt x="1481470" y="752014"/>
                </a:lnTo>
                <a:lnTo>
                  <a:pt x="1432052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1" y="724788"/>
                </a:lnTo>
                <a:lnTo>
                  <a:pt x="9985" y="684418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5907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29859" y="4263008"/>
            <a:ext cx="81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g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8740" y="1870328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Injector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26914" y="2455926"/>
            <a:ext cx="1447800" cy="615950"/>
          </a:xfrm>
          <a:custGeom>
            <a:avLst/>
            <a:gdLst/>
            <a:ahLst/>
            <a:cxnLst/>
            <a:rect l="l" t="t" r="r" b="b"/>
            <a:pathLst>
              <a:path w="1447800" h="615950">
                <a:moveTo>
                  <a:pt x="1345184" y="0"/>
                </a:moveTo>
                <a:lnTo>
                  <a:pt x="102615" y="0"/>
                </a:lnTo>
                <a:lnTo>
                  <a:pt x="62686" y="8068"/>
                </a:lnTo>
                <a:lnTo>
                  <a:pt x="30067" y="30067"/>
                </a:lnTo>
                <a:lnTo>
                  <a:pt x="8068" y="62686"/>
                </a:lnTo>
                <a:lnTo>
                  <a:pt x="0" y="102615"/>
                </a:lnTo>
                <a:lnTo>
                  <a:pt x="0" y="513079"/>
                </a:lnTo>
                <a:lnTo>
                  <a:pt x="8068" y="553009"/>
                </a:lnTo>
                <a:lnTo>
                  <a:pt x="30067" y="585628"/>
                </a:lnTo>
                <a:lnTo>
                  <a:pt x="62686" y="607627"/>
                </a:lnTo>
                <a:lnTo>
                  <a:pt x="102615" y="615696"/>
                </a:lnTo>
                <a:lnTo>
                  <a:pt x="1345184" y="615696"/>
                </a:lnTo>
                <a:lnTo>
                  <a:pt x="1385113" y="607627"/>
                </a:lnTo>
                <a:lnTo>
                  <a:pt x="1417732" y="585628"/>
                </a:lnTo>
                <a:lnTo>
                  <a:pt x="1439731" y="553009"/>
                </a:lnTo>
                <a:lnTo>
                  <a:pt x="1447800" y="513079"/>
                </a:lnTo>
                <a:lnTo>
                  <a:pt x="1447800" y="102615"/>
                </a:lnTo>
                <a:lnTo>
                  <a:pt x="1439731" y="62686"/>
                </a:lnTo>
                <a:lnTo>
                  <a:pt x="1417732" y="30067"/>
                </a:lnTo>
                <a:lnTo>
                  <a:pt x="1385113" y="8068"/>
                </a:lnTo>
                <a:lnTo>
                  <a:pt x="1345184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6914" y="2455926"/>
            <a:ext cx="1447800" cy="615950"/>
          </a:xfrm>
          <a:custGeom>
            <a:avLst/>
            <a:gdLst/>
            <a:ahLst/>
            <a:cxnLst/>
            <a:rect l="l" t="t" r="r" b="b"/>
            <a:pathLst>
              <a:path w="1447800" h="615950">
                <a:moveTo>
                  <a:pt x="0" y="102615"/>
                </a:moveTo>
                <a:lnTo>
                  <a:pt x="8068" y="62686"/>
                </a:lnTo>
                <a:lnTo>
                  <a:pt x="30067" y="30067"/>
                </a:lnTo>
                <a:lnTo>
                  <a:pt x="62686" y="8068"/>
                </a:lnTo>
                <a:lnTo>
                  <a:pt x="102615" y="0"/>
                </a:lnTo>
                <a:lnTo>
                  <a:pt x="1345184" y="0"/>
                </a:lnTo>
                <a:lnTo>
                  <a:pt x="1385113" y="8068"/>
                </a:lnTo>
                <a:lnTo>
                  <a:pt x="1417732" y="30067"/>
                </a:lnTo>
                <a:lnTo>
                  <a:pt x="1439731" y="62686"/>
                </a:lnTo>
                <a:lnTo>
                  <a:pt x="1447800" y="102615"/>
                </a:lnTo>
                <a:lnTo>
                  <a:pt x="1447800" y="513079"/>
                </a:lnTo>
                <a:lnTo>
                  <a:pt x="1439731" y="553009"/>
                </a:lnTo>
                <a:lnTo>
                  <a:pt x="1417732" y="585628"/>
                </a:lnTo>
                <a:lnTo>
                  <a:pt x="1385113" y="607627"/>
                </a:lnTo>
                <a:lnTo>
                  <a:pt x="1345184" y="615696"/>
                </a:lnTo>
                <a:lnTo>
                  <a:pt x="102615" y="615696"/>
                </a:lnTo>
                <a:lnTo>
                  <a:pt x="62686" y="607627"/>
                </a:lnTo>
                <a:lnTo>
                  <a:pt x="30067" y="585628"/>
                </a:lnTo>
                <a:lnTo>
                  <a:pt x="8068" y="553009"/>
                </a:lnTo>
                <a:lnTo>
                  <a:pt x="0" y="513079"/>
                </a:lnTo>
                <a:lnTo>
                  <a:pt x="0" y="102615"/>
                </a:lnTo>
                <a:close/>
              </a:path>
            </a:pathLst>
          </a:custGeom>
          <a:ln w="25907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70321" y="2470530"/>
            <a:ext cx="775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Logger  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52109" y="5514594"/>
            <a:ext cx="3048000" cy="1039494"/>
          </a:xfrm>
          <a:custGeom>
            <a:avLst/>
            <a:gdLst/>
            <a:ahLst/>
            <a:cxnLst/>
            <a:rect l="l" t="t" r="r" b="b"/>
            <a:pathLst>
              <a:path w="3048000" h="1039495">
                <a:moveTo>
                  <a:pt x="2874771" y="0"/>
                </a:moveTo>
                <a:lnTo>
                  <a:pt x="173227" y="0"/>
                </a:lnTo>
                <a:lnTo>
                  <a:pt x="127191" y="6188"/>
                </a:lnTo>
                <a:lnTo>
                  <a:pt x="85814" y="23651"/>
                </a:lnTo>
                <a:lnTo>
                  <a:pt x="50752" y="50738"/>
                </a:lnTo>
                <a:lnTo>
                  <a:pt x="23659" y="85797"/>
                </a:lnTo>
                <a:lnTo>
                  <a:pt x="6190" y="127177"/>
                </a:lnTo>
                <a:lnTo>
                  <a:pt x="0" y="173227"/>
                </a:lnTo>
                <a:lnTo>
                  <a:pt x="0" y="866139"/>
                </a:lnTo>
                <a:lnTo>
                  <a:pt x="6190" y="912190"/>
                </a:lnTo>
                <a:lnTo>
                  <a:pt x="23659" y="953570"/>
                </a:lnTo>
                <a:lnTo>
                  <a:pt x="50752" y="988629"/>
                </a:lnTo>
                <a:lnTo>
                  <a:pt x="85814" y="1015716"/>
                </a:lnTo>
                <a:lnTo>
                  <a:pt x="127191" y="1033179"/>
                </a:lnTo>
                <a:lnTo>
                  <a:pt x="173227" y="1039367"/>
                </a:lnTo>
                <a:lnTo>
                  <a:pt x="2874771" y="1039367"/>
                </a:lnTo>
                <a:lnTo>
                  <a:pt x="2920808" y="1033179"/>
                </a:lnTo>
                <a:lnTo>
                  <a:pt x="2962185" y="1015716"/>
                </a:lnTo>
                <a:lnTo>
                  <a:pt x="2997247" y="988629"/>
                </a:lnTo>
                <a:lnTo>
                  <a:pt x="3024340" y="953570"/>
                </a:lnTo>
                <a:lnTo>
                  <a:pt x="3041809" y="912190"/>
                </a:lnTo>
                <a:lnTo>
                  <a:pt x="3047999" y="866139"/>
                </a:lnTo>
                <a:lnTo>
                  <a:pt x="3047999" y="173227"/>
                </a:lnTo>
                <a:lnTo>
                  <a:pt x="3041809" y="127177"/>
                </a:lnTo>
                <a:lnTo>
                  <a:pt x="3024340" y="85797"/>
                </a:lnTo>
                <a:lnTo>
                  <a:pt x="2997247" y="50738"/>
                </a:lnTo>
                <a:lnTo>
                  <a:pt x="2962185" y="23651"/>
                </a:lnTo>
                <a:lnTo>
                  <a:pt x="2920808" y="6188"/>
                </a:lnTo>
                <a:lnTo>
                  <a:pt x="2874771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2109" y="5514594"/>
            <a:ext cx="3048000" cy="1039494"/>
          </a:xfrm>
          <a:custGeom>
            <a:avLst/>
            <a:gdLst/>
            <a:ahLst/>
            <a:cxnLst/>
            <a:rect l="l" t="t" r="r" b="b"/>
            <a:pathLst>
              <a:path w="3048000" h="1039495">
                <a:moveTo>
                  <a:pt x="0" y="173227"/>
                </a:moveTo>
                <a:lnTo>
                  <a:pt x="6190" y="127177"/>
                </a:lnTo>
                <a:lnTo>
                  <a:pt x="23659" y="85797"/>
                </a:lnTo>
                <a:lnTo>
                  <a:pt x="50752" y="50738"/>
                </a:lnTo>
                <a:lnTo>
                  <a:pt x="85814" y="23651"/>
                </a:lnTo>
                <a:lnTo>
                  <a:pt x="127191" y="6188"/>
                </a:lnTo>
                <a:lnTo>
                  <a:pt x="173227" y="0"/>
                </a:lnTo>
                <a:lnTo>
                  <a:pt x="2874771" y="0"/>
                </a:lnTo>
                <a:lnTo>
                  <a:pt x="2920808" y="6188"/>
                </a:lnTo>
                <a:lnTo>
                  <a:pt x="2962185" y="23651"/>
                </a:lnTo>
                <a:lnTo>
                  <a:pt x="2997247" y="50738"/>
                </a:lnTo>
                <a:lnTo>
                  <a:pt x="3024340" y="85797"/>
                </a:lnTo>
                <a:lnTo>
                  <a:pt x="3041809" y="127177"/>
                </a:lnTo>
                <a:lnTo>
                  <a:pt x="3047999" y="173227"/>
                </a:lnTo>
                <a:lnTo>
                  <a:pt x="3047999" y="866139"/>
                </a:lnTo>
                <a:lnTo>
                  <a:pt x="3041809" y="912190"/>
                </a:lnTo>
                <a:lnTo>
                  <a:pt x="3024340" y="953570"/>
                </a:lnTo>
                <a:lnTo>
                  <a:pt x="2997247" y="988629"/>
                </a:lnTo>
                <a:lnTo>
                  <a:pt x="2962185" y="1015716"/>
                </a:lnTo>
                <a:lnTo>
                  <a:pt x="2920808" y="1033179"/>
                </a:lnTo>
                <a:lnTo>
                  <a:pt x="2874771" y="1039367"/>
                </a:lnTo>
                <a:lnTo>
                  <a:pt x="173227" y="1039367"/>
                </a:lnTo>
                <a:lnTo>
                  <a:pt x="127191" y="1033179"/>
                </a:lnTo>
                <a:lnTo>
                  <a:pt x="85814" y="1015716"/>
                </a:lnTo>
                <a:lnTo>
                  <a:pt x="50752" y="988629"/>
                </a:lnTo>
                <a:lnTo>
                  <a:pt x="23659" y="953570"/>
                </a:lnTo>
                <a:lnTo>
                  <a:pt x="6190" y="912190"/>
                </a:lnTo>
                <a:lnTo>
                  <a:pt x="0" y="866139"/>
                </a:lnTo>
                <a:lnTo>
                  <a:pt x="0" y="173227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84952" y="5634634"/>
            <a:ext cx="278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ProductDetailComponent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94679" y="6183274"/>
            <a:ext cx="2563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292934"/>
                </a:solidFill>
                <a:latin typeface="Arial"/>
                <a:cs typeface="Arial"/>
              </a:rPr>
              <a:t>Constructor(ProductsService)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15661" y="3309365"/>
            <a:ext cx="727710" cy="735330"/>
          </a:xfrm>
          <a:custGeom>
            <a:avLst/>
            <a:gdLst/>
            <a:ahLst/>
            <a:cxnLst/>
            <a:rect l="l" t="t" r="r" b="b"/>
            <a:pathLst>
              <a:path w="727710" h="735329">
                <a:moveTo>
                  <a:pt x="60626" y="47262"/>
                </a:moveTo>
                <a:lnTo>
                  <a:pt x="46589" y="61167"/>
                </a:lnTo>
                <a:lnTo>
                  <a:pt x="713104" y="735076"/>
                </a:lnTo>
                <a:lnTo>
                  <a:pt x="727201" y="721106"/>
                </a:lnTo>
                <a:lnTo>
                  <a:pt x="60626" y="47262"/>
                </a:lnTo>
                <a:close/>
              </a:path>
              <a:path w="727710" h="735329">
                <a:moveTo>
                  <a:pt x="0" y="0"/>
                </a:moveTo>
                <a:lnTo>
                  <a:pt x="26542" y="81025"/>
                </a:lnTo>
                <a:lnTo>
                  <a:pt x="46589" y="61167"/>
                </a:lnTo>
                <a:lnTo>
                  <a:pt x="37591" y="52070"/>
                </a:lnTo>
                <a:lnTo>
                  <a:pt x="51688" y="38226"/>
                </a:lnTo>
                <a:lnTo>
                  <a:pt x="69747" y="38226"/>
                </a:lnTo>
                <a:lnTo>
                  <a:pt x="80645" y="27432"/>
                </a:lnTo>
                <a:lnTo>
                  <a:pt x="0" y="0"/>
                </a:lnTo>
                <a:close/>
              </a:path>
              <a:path w="727710" h="735329">
                <a:moveTo>
                  <a:pt x="51688" y="38226"/>
                </a:moveTo>
                <a:lnTo>
                  <a:pt x="37591" y="52070"/>
                </a:lnTo>
                <a:lnTo>
                  <a:pt x="46589" y="61167"/>
                </a:lnTo>
                <a:lnTo>
                  <a:pt x="60626" y="47262"/>
                </a:lnTo>
                <a:lnTo>
                  <a:pt x="51688" y="38226"/>
                </a:lnTo>
                <a:close/>
              </a:path>
              <a:path w="727710" h="735329">
                <a:moveTo>
                  <a:pt x="69747" y="38226"/>
                </a:moveTo>
                <a:lnTo>
                  <a:pt x="51688" y="38226"/>
                </a:lnTo>
                <a:lnTo>
                  <a:pt x="60626" y="47262"/>
                </a:lnTo>
                <a:lnTo>
                  <a:pt x="69747" y="38226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19321" y="4790566"/>
            <a:ext cx="1919605" cy="721360"/>
          </a:xfrm>
          <a:custGeom>
            <a:avLst/>
            <a:gdLst/>
            <a:ahLst/>
            <a:cxnLst/>
            <a:rect l="l" t="t" r="r" b="b"/>
            <a:pathLst>
              <a:path w="1919604" h="721360">
                <a:moveTo>
                  <a:pt x="58419" y="649350"/>
                </a:moveTo>
                <a:lnTo>
                  <a:pt x="0" y="711326"/>
                </a:lnTo>
                <a:lnTo>
                  <a:pt x="84708" y="720851"/>
                </a:lnTo>
                <a:lnTo>
                  <a:pt x="76584" y="698753"/>
                </a:lnTo>
                <a:lnTo>
                  <a:pt x="62991" y="698753"/>
                </a:lnTo>
                <a:lnTo>
                  <a:pt x="56261" y="680084"/>
                </a:lnTo>
                <a:lnTo>
                  <a:pt x="68122" y="675739"/>
                </a:lnTo>
                <a:lnTo>
                  <a:pt x="58419" y="649350"/>
                </a:lnTo>
                <a:close/>
              </a:path>
              <a:path w="1919604" h="721360">
                <a:moveTo>
                  <a:pt x="68122" y="675739"/>
                </a:moveTo>
                <a:lnTo>
                  <a:pt x="56261" y="680084"/>
                </a:lnTo>
                <a:lnTo>
                  <a:pt x="62991" y="698753"/>
                </a:lnTo>
                <a:lnTo>
                  <a:pt x="74970" y="694365"/>
                </a:lnTo>
                <a:lnTo>
                  <a:pt x="68122" y="675739"/>
                </a:lnTo>
                <a:close/>
              </a:path>
              <a:path w="1919604" h="721360">
                <a:moveTo>
                  <a:pt x="74970" y="694365"/>
                </a:moveTo>
                <a:lnTo>
                  <a:pt x="62991" y="698753"/>
                </a:lnTo>
                <a:lnTo>
                  <a:pt x="76584" y="698753"/>
                </a:lnTo>
                <a:lnTo>
                  <a:pt x="74970" y="694365"/>
                </a:lnTo>
                <a:close/>
              </a:path>
              <a:path w="1919604" h="721360">
                <a:moveTo>
                  <a:pt x="1912747" y="0"/>
                </a:moveTo>
                <a:lnTo>
                  <a:pt x="68122" y="675739"/>
                </a:lnTo>
                <a:lnTo>
                  <a:pt x="74970" y="694365"/>
                </a:lnTo>
                <a:lnTo>
                  <a:pt x="1919604" y="18541"/>
                </a:lnTo>
                <a:lnTo>
                  <a:pt x="191274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31815" y="4791075"/>
            <a:ext cx="1344930" cy="723265"/>
          </a:xfrm>
          <a:custGeom>
            <a:avLst/>
            <a:gdLst/>
            <a:ahLst/>
            <a:cxnLst/>
            <a:rect l="l" t="t" r="r" b="b"/>
            <a:pathLst>
              <a:path w="1344929" h="723264">
                <a:moveTo>
                  <a:pt x="1272718" y="695805"/>
                </a:moveTo>
                <a:lnTo>
                  <a:pt x="1259459" y="720725"/>
                </a:lnTo>
                <a:lnTo>
                  <a:pt x="1344676" y="722884"/>
                </a:lnTo>
                <a:lnTo>
                  <a:pt x="1329683" y="701802"/>
                </a:lnTo>
                <a:lnTo>
                  <a:pt x="1283969" y="701802"/>
                </a:lnTo>
                <a:lnTo>
                  <a:pt x="1272718" y="695805"/>
                </a:lnTo>
                <a:close/>
              </a:path>
              <a:path w="1344929" h="723264">
                <a:moveTo>
                  <a:pt x="1282031" y="678301"/>
                </a:moveTo>
                <a:lnTo>
                  <a:pt x="1272718" y="695805"/>
                </a:lnTo>
                <a:lnTo>
                  <a:pt x="1283969" y="701802"/>
                </a:lnTo>
                <a:lnTo>
                  <a:pt x="1293240" y="684276"/>
                </a:lnTo>
                <a:lnTo>
                  <a:pt x="1282031" y="678301"/>
                </a:lnTo>
                <a:close/>
              </a:path>
              <a:path w="1344929" h="723264">
                <a:moveTo>
                  <a:pt x="1295273" y="653415"/>
                </a:moveTo>
                <a:lnTo>
                  <a:pt x="1282031" y="678301"/>
                </a:lnTo>
                <a:lnTo>
                  <a:pt x="1293240" y="684276"/>
                </a:lnTo>
                <a:lnTo>
                  <a:pt x="1283969" y="701802"/>
                </a:lnTo>
                <a:lnTo>
                  <a:pt x="1329683" y="701802"/>
                </a:lnTo>
                <a:lnTo>
                  <a:pt x="1295273" y="653415"/>
                </a:lnTo>
                <a:close/>
              </a:path>
              <a:path w="1344929" h="723264">
                <a:moveTo>
                  <a:pt x="9398" y="0"/>
                </a:moveTo>
                <a:lnTo>
                  <a:pt x="0" y="17525"/>
                </a:lnTo>
                <a:lnTo>
                  <a:pt x="1272718" y="695805"/>
                </a:lnTo>
                <a:lnTo>
                  <a:pt x="1282031" y="678301"/>
                </a:lnTo>
                <a:lnTo>
                  <a:pt x="9398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06361" y="2472689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66" y="48079"/>
                </a:moveTo>
                <a:lnTo>
                  <a:pt x="380873" y="76200"/>
                </a:lnTo>
                <a:lnTo>
                  <a:pt x="437668" y="48133"/>
                </a:lnTo>
                <a:lnTo>
                  <a:pt x="393700" y="48133"/>
                </a:lnTo>
                <a:lnTo>
                  <a:pt x="380966" y="48079"/>
                </a:lnTo>
                <a:close/>
              </a:path>
              <a:path w="457200" h="76200">
                <a:moveTo>
                  <a:pt x="381032" y="28267"/>
                </a:moveTo>
                <a:lnTo>
                  <a:pt x="380966" y="48079"/>
                </a:lnTo>
                <a:lnTo>
                  <a:pt x="393700" y="48133"/>
                </a:lnTo>
                <a:lnTo>
                  <a:pt x="393700" y="28321"/>
                </a:lnTo>
                <a:lnTo>
                  <a:pt x="381032" y="28267"/>
                </a:lnTo>
                <a:close/>
              </a:path>
              <a:path w="457200" h="76200">
                <a:moveTo>
                  <a:pt x="381127" y="0"/>
                </a:moveTo>
                <a:lnTo>
                  <a:pt x="381032" y="28267"/>
                </a:lnTo>
                <a:lnTo>
                  <a:pt x="393700" y="28321"/>
                </a:lnTo>
                <a:lnTo>
                  <a:pt x="393700" y="48133"/>
                </a:lnTo>
                <a:lnTo>
                  <a:pt x="437668" y="48133"/>
                </a:lnTo>
                <a:lnTo>
                  <a:pt x="457200" y="38481"/>
                </a:lnTo>
                <a:lnTo>
                  <a:pt x="381127" y="0"/>
                </a:lnTo>
                <a:close/>
              </a:path>
              <a:path w="457200" h="76200">
                <a:moveTo>
                  <a:pt x="0" y="26670"/>
                </a:moveTo>
                <a:lnTo>
                  <a:pt x="0" y="46482"/>
                </a:lnTo>
                <a:lnTo>
                  <a:pt x="380966" y="48079"/>
                </a:lnTo>
                <a:lnTo>
                  <a:pt x="381032" y="28267"/>
                </a:lnTo>
                <a:lnTo>
                  <a:pt x="0" y="2667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5458" y="3734561"/>
            <a:ext cx="3886200" cy="1108075"/>
          </a:xfrm>
          <a:prstGeom prst="rect">
            <a:avLst/>
          </a:prstGeom>
          <a:solidFill>
            <a:srgbClr val="D9DEE3"/>
          </a:solidFill>
          <a:ln w="25907">
            <a:solidFill>
              <a:srgbClr val="6B766E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15"/>
              </a:spcBef>
            </a:pP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products.component.html</a:t>
            </a:r>
            <a:endParaRPr sz="18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1380"/>
              </a:spcBef>
            </a:pPr>
            <a:r>
              <a:rPr sz="1400" b="1" i="1" spc="-5" dirty="0">
                <a:solidFill>
                  <a:srgbClr val="292934"/>
                </a:solidFill>
                <a:latin typeface="Arial"/>
                <a:cs typeface="Arial"/>
              </a:rPr>
              <a:t>&lt;app-product-list&gt;&lt;/app-product-list&gt;</a:t>
            </a:r>
            <a:endParaRPr sz="14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</a:pPr>
            <a:r>
              <a:rPr sz="1400" b="1" i="1" spc="-10" dirty="0">
                <a:solidFill>
                  <a:srgbClr val="292934"/>
                </a:solidFill>
                <a:latin typeface="Arial"/>
                <a:cs typeface="Arial"/>
              </a:rPr>
              <a:t>&lt;app-product-detail&gt;&lt;/app-product-detail&gt;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19879" y="4279519"/>
            <a:ext cx="737235" cy="164465"/>
          </a:xfrm>
          <a:custGeom>
            <a:avLst/>
            <a:gdLst/>
            <a:ahLst/>
            <a:cxnLst/>
            <a:rect l="l" t="t" r="r" b="b"/>
            <a:pathLst>
              <a:path w="737235" h="164464">
                <a:moveTo>
                  <a:pt x="660120" y="136350"/>
                </a:moveTo>
                <a:lnTo>
                  <a:pt x="655193" y="164083"/>
                </a:lnTo>
                <a:lnTo>
                  <a:pt x="736854" y="139826"/>
                </a:lnTo>
                <a:lnTo>
                  <a:pt x="735145" y="138556"/>
                </a:lnTo>
                <a:lnTo>
                  <a:pt x="672592" y="138556"/>
                </a:lnTo>
                <a:lnTo>
                  <a:pt x="660120" y="136350"/>
                </a:lnTo>
                <a:close/>
              </a:path>
              <a:path w="737235" h="164464">
                <a:moveTo>
                  <a:pt x="663597" y="116778"/>
                </a:moveTo>
                <a:lnTo>
                  <a:pt x="660120" y="136350"/>
                </a:lnTo>
                <a:lnTo>
                  <a:pt x="672592" y="138556"/>
                </a:lnTo>
                <a:lnTo>
                  <a:pt x="676148" y="118998"/>
                </a:lnTo>
                <a:lnTo>
                  <a:pt x="663597" y="116778"/>
                </a:lnTo>
                <a:close/>
              </a:path>
              <a:path w="737235" h="164464">
                <a:moveTo>
                  <a:pt x="668528" y="89026"/>
                </a:moveTo>
                <a:lnTo>
                  <a:pt x="663597" y="116778"/>
                </a:lnTo>
                <a:lnTo>
                  <a:pt x="676148" y="118998"/>
                </a:lnTo>
                <a:lnTo>
                  <a:pt x="672592" y="138556"/>
                </a:lnTo>
                <a:lnTo>
                  <a:pt x="735145" y="138556"/>
                </a:lnTo>
                <a:lnTo>
                  <a:pt x="668528" y="89026"/>
                </a:lnTo>
                <a:close/>
              </a:path>
              <a:path w="737235" h="164464">
                <a:moveTo>
                  <a:pt x="3556" y="0"/>
                </a:moveTo>
                <a:lnTo>
                  <a:pt x="0" y="19557"/>
                </a:lnTo>
                <a:lnTo>
                  <a:pt x="660120" y="136350"/>
                </a:lnTo>
                <a:lnTo>
                  <a:pt x="663597" y="116778"/>
                </a:lnTo>
                <a:lnTo>
                  <a:pt x="3556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6471" y="1625853"/>
            <a:ext cx="20059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Understanding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6471" y="1992833"/>
            <a:ext cx="250634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Dependency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Injection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Injector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10705" y="1355851"/>
            <a:ext cx="12230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How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14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create?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21931" y="1635632"/>
            <a:ext cx="213995" cy="875030"/>
          </a:xfrm>
          <a:custGeom>
            <a:avLst/>
            <a:gdLst/>
            <a:ahLst/>
            <a:cxnLst/>
            <a:rect l="l" t="t" r="r" b="b"/>
            <a:pathLst>
              <a:path w="213995" h="875030">
                <a:moveTo>
                  <a:pt x="194183" y="0"/>
                </a:moveTo>
                <a:lnTo>
                  <a:pt x="179324" y="77850"/>
                </a:lnTo>
                <a:lnTo>
                  <a:pt x="198754" y="81661"/>
                </a:lnTo>
                <a:lnTo>
                  <a:pt x="213741" y="3809"/>
                </a:lnTo>
                <a:lnTo>
                  <a:pt x="194183" y="0"/>
                </a:lnTo>
                <a:close/>
              </a:path>
              <a:path w="213995" h="875030">
                <a:moveTo>
                  <a:pt x="168148" y="136270"/>
                </a:moveTo>
                <a:lnTo>
                  <a:pt x="153289" y="214121"/>
                </a:lnTo>
                <a:lnTo>
                  <a:pt x="172720" y="217804"/>
                </a:lnTo>
                <a:lnTo>
                  <a:pt x="187578" y="139953"/>
                </a:lnTo>
                <a:lnTo>
                  <a:pt x="168148" y="136270"/>
                </a:lnTo>
                <a:close/>
              </a:path>
              <a:path w="213995" h="875030">
                <a:moveTo>
                  <a:pt x="142113" y="272414"/>
                </a:moveTo>
                <a:lnTo>
                  <a:pt x="127126" y="350265"/>
                </a:lnTo>
                <a:lnTo>
                  <a:pt x="146558" y="354075"/>
                </a:lnTo>
                <a:lnTo>
                  <a:pt x="161544" y="276225"/>
                </a:lnTo>
                <a:lnTo>
                  <a:pt x="142113" y="272414"/>
                </a:lnTo>
                <a:close/>
              </a:path>
              <a:path w="213995" h="875030">
                <a:moveTo>
                  <a:pt x="115950" y="408686"/>
                </a:moveTo>
                <a:lnTo>
                  <a:pt x="101092" y="486537"/>
                </a:lnTo>
                <a:lnTo>
                  <a:pt x="120523" y="490219"/>
                </a:lnTo>
                <a:lnTo>
                  <a:pt x="135382" y="412368"/>
                </a:lnTo>
                <a:lnTo>
                  <a:pt x="115950" y="408686"/>
                </a:lnTo>
                <a:close/>
              </a:path>
              <a:path w="213995" h="875030">
                <a:moveTo>
                  <a:pt x="89916" y="544829"/>
                </a:moveTo>
                <a:lnTo>
                  <a:pt x="74929" y="622680"/>
                </a:lnTo>
                <a:lnTo>
                  <a:pt x="94488" y="626490"/>
                </a:lnTo>
                <a:lnTo>
                  <a:pt x="109347" y="548639"/>
                </a:lnTo>
                <a:lnTo>
                  <a:pt x="89916" y="544829"/>
                </a:lnTo>
                <a:close/>
              </a:path>
              <a:path w="213995" h="875030">
                <a:moveTo>
                  <a:pt x="13081" y="760856"/>
                </a:moveTo>
                <a:lnTo>
                  <a:pt x="7874" y="762762"/>
                </a:lnTo>
                <a:lnTo>
                  <a:pt x="2794" y="764539"/>
                </a:lnTo>
                <a:lnTo>
                  <a:pt x="0" y="770254"/>
                </a:lnTo>
                <a:lnTo>
                  <a:pt x="1904" y="775334"/>
                </a:lnTo>
                <a:lnTo>
                  <a:pt x="36829" y="874521"/>
                </a:lnTo>
                <a:lnTo>
                  <a:pt x="51998" y="857122"/>
                </a:lnTo>
                <a:lnTo>
                  <a:pt x="50292" y="857122"/>
                </a:lnTo>
                <a:lnTo>
                  <a:pt x="30734" y="853439"/>
                </a:lnTo>
                <a:lnTo>
                  <a:pt x="37706" y="817310"/>
                </a:lnTo>
                <a:lnTo>
                  <a:pt x="20574" y="768730"/>
                </a:lnTo>
                <a:lnTo>
                  <a:pt x="18669" y="763651"/>
                </a:lnTo>
                <a:lnTo>
                  <a:pt x="13081" y="760856"/>
                </a:lnTo>
                <a:close/>
              </a:path>
              <a:path w="213995" h="875030">
                <a:moveTo>
                  <a:pt x="37706" y="817310"/>
                </a:moveTo>
                <a:lnTo>
                  <a:pt x="30734" y="853439"/>
                </a:lnTo>
                <a:lnTo>
                  <a:pt x="50292" y="857122"/>
                </a:lnTo>
                <a:lnTo>
                  <a:pt x="51282" y="851915"/>
                </a:lnTo>
                <a:lnTo>
                  <a:pt x="49911" y="851915"/>
                </a:lnTo>
                <a:lnTo>
                  <a:pt x="33020" y="848740"/>
                </a:lnTo>
                <a:lnTo>
                  <a:pt x="44256" y="835881"/>
                </a:lnTo>
                <a:lnTo>
                  <a:pt x="37706" y="817310"/>
                </a:lnTo>
                <a:close/>
              </a:path>
              <a:path w="213995" h="875030">
                <a:moveTo>
                  <a:pt x="100838" y="777747"/>
                </a:moveTo>
                <a:lnTo>
                  <a:pt x="94615" y="778128"/>
                </a:lnTo>
                <a:lnTo>
                  <a:pt x="91059" y="782319"/>
                </a:lnTo>
                <a:lnTo>
                  <a:pt x="57132" y="821145"/>
                </a:lnTo>
                <a:lnTo>
                  <a:pt x="50292" y="857122"/>
                </a:lnTo>
                <a:lnTo>
                  <a:pt x="51998" y="857122"/>
                </a:lnTo>
                <a:lnTo>
                  <a:pt x="105918" y="795274"/>
                </a:lnTo>
                <a:lnTo>
                  <a:pt x="109600" y="791209"/>
                </a:lnTo>
                <a:lnTo>
                  <a:pt x="109093" y="784859"/>
                </a:lnTo>
                <a:lnTo>
                  <a:pt x="105028" y="781303"/>
                </a:lnTo>
                <a:lnTo>
                  <a:pt x="100838" y="777747"/>
                </a:lnTo>
                <a:close/>
              </a:path>
              <a:path w="213995" h="875030">
                <a:moveTo>
                  <a:pt x="44256" y="835881"/>
                </a:moveTo>
                <a:lnTo>
                  <a:pt x="33020" y="848740"/>
                </a:lnTo>
                <a:lnTo>
                  <a:pt x="49911" y="851915"/>
                </a:lnTo>
                <a:lnTo>
                  <a:pt x="44256" y="835881"/>
                </a:lnTo>
                <a:close/>
              </a:path>
              <a:path w="213995" h="875030">
                <a:moveTo>
                  <a:pt x="57132" y="821145"/>
                </a:moveTo>
                <a:lnTo>
                  <a:pt x="44256" y="835881"/>
                </a:lnTo>
                <a:lnTo>
                  <a:pt x="49911" y="851915"/>
                </a:lnTo>
                <a:lnTo>
                  <a:pt x="51282" y="851915"/>
                </a:lnTo>
                <a:lnTo>
                  <a:pt x="57132" y="821145"/>
                </a:lnTo>
                <a:close/>
              </a:path>
              <a:path w="213995" h="875030">
                <a:moveTo>
                  <a:pt x="37719" y="817244"/>
                </a:moveTo>
                <a:lnTo>
                  <a:pt x="44256" y="835881"/>
                </a:lnTo>
                <a:lnTo>
                  <a:pt x="57132" y="821145"/>
                </a:lnTo>
                <a:lnTo>
                  <a:pt x="37719" y="817244"/>
                </a:lnTo>
                <a:close/>
              </a:path>
              <a:path w="213995" h="875030">
                <a:moveTo>
                  <a:pt x="63753" y="681101"/>
                </a:moveTo>
                <a:lnTo>
                  <a:pt x="48895" y="758951"/>
                </a:lnTo>
                <a:lnTo>
                  <a:pt x="68325" y="762634"/>
                </a:lnTo>
                <a:lnTo>
                  <a:pt x="83312" y="684783"/>
                </a:lnTo>
                <a:lnTo>
                  <a:pt x="63753" y="681101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47609" y="4870196"/>
            <a:ext cx="1280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292934"/>
                </a:solidFill>
                <a:latin typeface="Arial"/>
                <a:cs typeface="Arial"/>
              </a:rPr>
              <a:t>What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1400" spc="-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create?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44561" y="5145023"/>
            <a:ext cx="656590" cy="1028065"/>
          </a:xfrm>
          <a:custGeom>
            <a:avLst/>
            <a:gdLst/>
            <a:ahLst/>
            <a:cxnLst/>
            <a:rect l="l" t="t" r="r" b="b"/>
            <a:pathLst>
              <a:path w="656590" h="1028064">
                <a:moveTo>
                  <a:pt x="639318" y="0"/>
                </a:moveTo>
                <a:lnTo>
                  <a:pt x="596900" y="66928"/>
                </a:lnTo>
                <a:lnTo>
                  <a:pt x="613664" y="77596"/>
                </a:lnTo>
                <a:lnTo>
                  <a:pt x="656082" y="10668"/>
                </a:lnTo>
                <a:lnTo>
                  <a:pt x="639318" y="0"/>
                </a:lnTo>
                <a:close/>
              </a:path>
              <a:path w="656590" h="1028064">
                <a:moveTo>
                  <a:pt x="565023" y="117220"/>
                </a:moveTo>
                <a:lnTo>
                  <a:pt x="522605" y="184150"/>
                </a:lnTo>
                <a:lnTo>
                  <a:pt x="539369" y="194690"/>
                </a:lnTo>
                <a:lnTo>
                  <a:pt x="581787" y="127762"/>
                </a:lnTo>
                <a:lnTo>
                  <a:pt x="565023" y="117220"/>
                </a:lnTo>
                <a:close/>
              </a:path>
              <a:path w="656590" h="1028064">
                <a:moveTo>
                  <a:pt x="490855" y="234314"/>
                </a:moveTo>
                <a:lnTo>
                  <a:pt x="448437" y="301244"/>
                </a:lnTo>
                <a:lnTo>
                  <a:pt x="465201" y="311912"/>
                </a:lnTo>
                <a:lnTo>
                  <a:pt x="507619" y="244982"/>
                </a:lnTo>
                <a:lnTo>
                  <a:pt x="490855" y="234314"/>
                </a:lnTo>
                <a:close/>
              </a:path>
              <a:path w="656590" h="1028064">
                <a:moveTo>
                  <a:pt x="416560" y="351409"/>
                </a:moveTo>
                <a:lnTo>
                  <a:pt x="374142" y="418338"/>
                </a:lnTo>
                <a:lnTo>
                  <a:pt x="390906" y="429006"/>
                </a:lnTo>
                <a:lnTo>
                  <a:pt x="433324" y="362076"/>
                </a:lnTo>
                <a:lnTo>
                  <a:pt x="416560" y="351409"/>
                </a:lnTo>
                <a:close/>
              </a:path>
              <a:path w="656590" h="1028064">
                <a:moveTo>
                  <a:pt x="342392" y="468604"/>
                </a:moveTo>
                <a:lnTo>
                  <a:pt x="299974" y="535546"/>
                </a:lnTo>
                <a:lnTo>
                  <a:pt x="316738" y="546150"/>
                </a:lnTo>
                <a:lnTo>
                  <a:pt x="359156" y="479209"/>
                </a:lnTo>
                <a:lnTo>
                  <a:pt x="342392" y="468604"/>
                </a:lnTo>
                <a:close/>
              </a:path>
              <a:path w="656590" h="1028064">
                <a:moveTo>
                  <a:pt x="268097" y="585749"/>
                </a:moveTo>
                <a:lnTo>
                  <a:pt x="225679" y="652691"/>
                </a:lnTo>
                <a:lnTo>
                  <a:pt x="242443" y="663295"/>
                </a:lnTo>
                <a:lnTo>
                  <a:pt x="284861" y="596353"/>
                </a:lnTo>
                <a:lnTo>
                  <a:pt x="268097" y="585749"/>
                </a:lnTo>
                <a:close/>
              </a:path>
              <a:path w="656590" h="1028064">
                <a:moveTo>
                  <a:pt x="193929" y="702894"/>
                </a:moveTo>
                <a:lnTo>
                  <a:pt x="151511" y="769835"/>
                </a:lnTo>
                <a:lnTo>
                  <a:pt x="168275" y="780440"/>
                </a:lnTo>
                <a:lnTo>
                  <a:pt x="210693" y="713498"/>
                </a:lnTo>
                <a:lnTo>
                  <a:pt x="193929" y="702894"/>
                </a:lnTo>
                <a:close/>
              </a:path>
              <a:path w="656590" h="1028064">
                <a:moveTo>
                  <a:pt x="119634" y="820038"/>
                </a:moveTo>
                <a:lnTo>
                  <a:pt x="77216" y="886967"/>
                </a:lnTo>
                <a:lnTo>
                  <a:pt x="93980" y="897572"/>
                </a:lnTo>
                <a:lnTo>
                  <a:pt x="136398" y="830643"/>
                </a:lnTo>
                <a:lnTo>
                  <a:pt x="119634" y="820038"/>
                </a:lnTo>
                <a:close/>
              </a:path>
              <a:path w="656590" h="1028064">
                <a:moveTo>
                  <a:pt x="8636" y="912583"/>
                </a:moveTo>
                <a:lnTo>
                  <a:pt x="4064" y="916851"/>
                </a:lnTo>
                <a:lnTo>
                  <a:pt x="3783" y="923048"/>
                </a:lnTo>
                <a:lnTo>
                  <a:pt x="0" y="1027442"/>
                </a:lnTo>
                <a:lnTo>
                  <a:pt x="24555" y="1014717"/>
                </a:lnTo>
                <a:lnTo>
                  <a:pt x="19812" y="1014717"/>
                </a:lnTo>
                <a:lnTo>
                  <a:pt x="3048" y="1004112"/>
                </a:lnTo>
                <a:lnTo>
                  <a:pt x="21766" y="974578"/>
                </a:lnTo>
                <a:lnTo>
                  <a:pt x="23655" y="922324"/>
                </a:lnTo>
                <a:lnTo>
                  <a:pt x="23876" y="917587"/>
                </a:lnTo>
                <a:lnTo>
                  <a:pt x="19558" y="912990"/>
                </a:lnTo>
                <a:lnTo>
                  <a:pt x="8636" y="912583"/>
                </a:lnTo>
                <a:close/>
              </a:path>
              <a:path w="656590" h="1028064">
                <a:moveTo>
                  <a:pt x="21766" y="974578"/>
                </a:moveTo>
                <a:lnTo>
                  <a:pt x="3048" y="1004112"/>
                </a:lnTo>
                <a:lnTo>
                  <a:pt x="19812" y="1014717"/>
                </a:lnTo>
                <a:lnTo>
                  <a:pt x="22033" y="1011212"/>
                </a:lnTo>
                <a:lnTo>
                  <a:pt x="20447" y="1011212"/>
                </a:lnTo>
                <a:lnTo>
                  <a:pt x="5969" y="1002042"/>
                </a:lnTo>
                <a:lnTo>
                  <a:pt x="21058" y="994231"/>
                </a:lnTo>
                <a:lnTo>
                  <a:pt x="21766" y="974578"/>
                </a:lnTo>
                <a:close/>
              </a:path>
              <a:path w="656590" h="1028064">
                <a:moveTo>
                  <a:pt x="89154" y="958964"/>
                </a:moveTo>
                <a:lnTo>
                  <a:pt x="38526" y="985188"/>
                </a:lnTo>
                <a:lnTo>
                  <a:pt x="19812" y="1014717"/>
                </a:lnTo>
                <a:lnTo>
                  <a:pt x="24555" y="1014717"/>
                </a:lnTo>
                <a:lnTo>
                  <a:pt x="93345" y="979068"/>
                </a:lnTo>
                <a:lnTo>
                  <a:pt x="98298" y="976553"/>
                </a:lnTo>
                <a:lnTo>
                  <a:pt x="100203" y="970572"/>
                </a:lnTo>
                <a:lnTo>
                  <a:pt x="95123" y="960856"/>
                </a:lnTo>
                <a:lnTo>
                  <a:pt x="89154" y="958964"/>
                </a:lnTo>
                <a:close/>
              </a:path>
              <a:path w="656590" h="1028064">
                <a:moveTo>
                  <a:pt x="21058" y="994231"/>
                </a:moveTo>
                <a:lnTo>
                  <a:pt x="5969" y="1002042"/>
                </a:lnTo>
                <a:lnTo>
                  <a:pt x="20447" y="1011212"/>
                </a:lnTo>
                <a:lnTo>
                  <a:pt x="21058" y="994231"/>
                </a:lnTo>
                <a:close/>
              </a:path>
              <a:path w="656590" h="1028064">
                <a:moveTo>
                  <a:pt x="38526" y="985188"/>
                </a:moveTo>
                <a:lnTo>
                  <a:pt x="21058" y="994231"/>
                </a:lnTo>
                <a:lnTo>
                  <a:pt x="20447" y="1011212"/>
                </a:lnTo>
                <a:lnTo>
                  <a:pt x="22033" y="1011212"/>
                </a:lnTo>
                <a:lnTo>
                  <a:pt x="38526" y="985188"/>
                </a:lnTo>
                <a:close/>
              </a:path>
              <a:path w="656590" h="1028064">
                <a:moveTo>
                  <a:pt x="45466" y="937183"/>
                </a:moveTo>
                <a:lnTo>
                  <a:pt x="21766" y="974578"/>
                </a:lnTo>
                <a:lnTo>
                  <a:pt x="21058" y="994231"/>
                </a:lnTo>
                <a:lnTo>
                  <a:pt x="38526" y="985188"/>
                </a:lnTo>
                <a:lnTo>
                  <a:pt x="62230" y="947788"/>
                </a:lnTo>
                <a:lnTo>
                  <a:pt x="45466" y="937183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961" y="2439161"/>
            <a:ext cx="5486400" cy="617220"/>
          </a:xfrm>
          <a:prstGeom prst="rect">
            <a:avLst/>
          </a:prstGeom>
          <a:solidFill>
            <a:srgbClr val="F1F1F1"/>
          </a:solidFill>
          <a:ln w="25907">
            <a:solidFill>
              <a:srgbClr val="6B766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0805" marR="291465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Same instance of Service is available </a:t>
            </a:r>
            <a:r>
              <a:rPr sz="1800" b="1" i="1" dirty="0">
                <a:solidFill>
                  <a:srgbClr val="292934"/>
                </a:solidFill>
                <a:latin typeface="Arial"/>
                <a:cs typeface="Arial"/>
              </a:rPr>
              <a:t>Application  wide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8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Ser</a:t>
            </a:r>
            <a:r>
              <a:rPr spc="-100" dirty="0"/>
              <a:t>v</a:t>
            </a:r>
            <a:r>
              <a:rPr spc="-105" dirty="0"/>
              <a:t>i</a:t>
            </a:r>
            <a:r>
              <a:rPr spc="-100" dirty="0"/>
              <a:t>c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534162" y="2439161"/>
            <a:ext cx="2188845" cy="617220"/>
          </a:xfrm>
          <a:custGeom>
            <a:avLst/>
            <a:gdLst/>
            <a:ahLst/>
            <a:cxnLst/>
            <a:rect l="l" t="t" r="r" b="b"/>
            <a:pathLst>
              <a:path w="2188845" h="617219">
                <a:moveTo>
                  <a:pt x="2085594" y="0"/>
                </a:moveTo>
                <a:lnTo>
                  <a:pt x="102869" y="0"/>
                </a:lnTo>
                <a:lnTo>
                  <a:pt x="62831" y="8090"/>
                </a:lnTo>
                <a:lnTo>
                  <a:pt x="30132" y="30146"/>
                </a:lnTo>
                <a:lnTo>
                  <a:pt x="8084" y="62847"/>
                </a:lnTo>
                <a:lnTo>
                  <a:pt x="0" y="102870"/>
                </a:lnTo>
                <a:lnTo>
                  <a:pt x="0" y="514350"/>
                </a:lnTo>
                <a:lnTo>
                  <a:pt x="8084" y="554372"/>
                </a:lnTo>
                <a:lnTo>
                  <a:pt x="30132" y="587073"/>
                </a:lnTo>
                <a:lnTo>
                  <a:pt x="62831" y="609129"/>
                </a:lnTo>
                <a:lnTo>
                  <a:pt x="102869" y="617220"/>
                </a:lnTo>
                <a:lnTo>
                  <a:pt x="2085594" y="617220"/>
                </a:lnTo>
                <a:lnTo>
                  <a:pt x="2125616" y="609129"/>
                </a:lnTo>
                <a:lnTo>
                  <a:pt x="2158317" y="587073"/>
                </a:lnTo>
                <a:lnTo>
                  <a:pt x="2180373" y="554372"/>
                </a:lnTo>
                <a:lnTo>
                  <a:pt x="2188464" y="514350"/>
                </a:lnTo>
                <a:lnTo>
                  <a:pt x="2188464" y="102870"/>
                </a:lnTo>
                <a:lnTo>
                  <a:pt x="2180373" y="62847"/>
                </a:lnTo>
                <a:lnTo>
                  <a:pt x="2158317" y="30146"/>
                </a:lnTo>
                <a:lnTo>
                  <a:pt x="2125616" y="8090"/>
                </a:lnTo>
                <a:lnTo>
                  <a:pt x="2085594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162" y="2439161"/>
            <a:ext cx="2188845" cy="617220"/>
          </a:xfrm>
          <a:custGeom>
            <a:avLst/>
            <a:gdLst/>
            <a:ahLst/>
            <a:cxnLst/>
            <a:rect l="l" t="t" r="r" b="b"/>
            <a:pathLst>
              <a:path w="2188845" h="617219">
                <a:moveTo>
                  <a:pt x="0" y="102870"/>
                </a:moveTo>
                <a:lnTo>
                  <a:pt x="8084" y="62847"/>
                </a:lnTo>
                <a:lnTo>
                  <a:pt x="30132" y="30146"/>
                </a:lnTo>
                <a:lnTo>
                  <a:pt x="62831" y="8090"/>
                </a:lnTo>
                <a:lnTo>
                  <a:pt x="102869" y="0"/>
                </a:lnTo>
                <a:lnTo>
                  <a:pt x="2085594" y="0"/>
                </a:lnTo>
                <a:lnTo>
                  <a:pt x="2125616" y="8090"/>
                </a:lnTo>
                <a:lnTo>
                  <a:pt x="2158317" y="30146"/>
                </a:lnTo>
                <a:lnTo>
                  <a:pt x="2180373" y="62847"/>
                </a:lnTo>
                <a:lnTo>
                  <a:pt x="2188464" y="102870"/>
                </a:lnTo>
                <a:lnTo>
                  <a:pt x="2188464" y="514350"/>
                </a:lnTo>
                <a:lnTo>
                  <a:pt x="2180373" y="554372"/>
                </a:lnTo>
                <a:lnTo>
                  <a:pt x="2158317" y="587073"/>
                </a:lnTo>
                <a:lnTo>
                  <a:pt x="2125616" y="609129"/>
                </a:lnTo>
                <a:lnTo>
                  <a:pt x="2085594" y="617220"/>
                </a:lnTo>
                <a:lnTo>
                  <a:pt x="102869" y="617220"/>
                </a:lnTo>
                <a:lnTo>
                  <a:pt x="62831" y="609129"/>
                </a:lnTo>
                <a:lnTo>
                  <a:pt x="30132" y="587073"/>
                </a:lnTo>
                <a:lnTo>
                  <a:pt x="8084" y="554372"/>
                </a:lnTo>
                <a:lnTo>
                  <a:pt x="0" y="514350"/>
                </a:lnTo>
                <a:lnTo>
                  <a:pt x="0" y="10287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116" y="2591180"/>
            <a:ext cx="216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AppModule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961" y="3547109"/>
            <a:ext cx="5486400" cy="615950"/>
          </a:xfrm>
          <a:prstGeom prst="rect">
            <a:avLst/>
          </a:prstGeom>
          <a:solidFill>
            <a:srgbClr val="F1F1F1"/>
          </a:solidFill>
          <a:ln w="25907">
            <a:solidFill>
              <a:srgbClr val="6B766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Same instance of Service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available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18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292934"/>
                </a:solidFill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i="1" dirty="0">
                <a:solidFill>
                  <a:srgbClr val="292934"/>
                </a:solidFill>
                <a:latin typeface="Arial"/>
                <a:cs typeface="Arial"/>
              </a:rPr>
              <a:t>Components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(but not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other services)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162" y="3547109"/>
            <a:ext cx="2188845" cy="615950"/>
          </a:xfrm>
          <a:custGeom>
            <a:avLst/>
            <a:gdLst/>
            <a:ahLst/>
            <a:cxnLst/>
            <a:rect l="l" t="t" r="r" b="b"/>
            <a:pathLst>
              <a:path w="2188845" h="615950">
                <a:moveTo>
                  <a:pt x="2085848" y="0"/>
                </a:moveTo>
                <a:lnTo>
                  <a:pt x="102615" y="0"/>
                </a:lnTo>
                <a:lnTo>
                  <a:pt x="62675" y="8068"/>
                </a:lnTo>
                <a:lnTo>
                  <a:pt x="30057" y="30067"/>
                </a:lnTo>
                <a:lnTo>
                  <a:pt x="8064" y="62686"/>
                </a:lnTo>
                <a:lnTo>
                  <a:pt x="0" y="102615"/>
                </a:lnTo>
                <a:lnTo>
                  <a:pt x="0" y="513079"/>
                </a:lnTo>
                <a:lnTo>
                  <a:pt x="8064" y="553009"/>
                </a:lnTo>
                <a:lnTo>
                  <a:pt x="30057" y="585628"/>
                </a:lnTo>
                <a:lnTo>
                  <a:pt x="62675" y="607627"/>
                </a:lnTo>
                <a:lnTo>
                  <a:pt x="102615" y="615695"/>
                </a:lnTo>
                <a:lnTo>
                  <a:pt x="2085848" y="615695"/>
                </a:lnTo>
                <a:lnTo>
                  <a:pt x="2125777" y="607627"/>
                </a:lnTo>
                <a:lnTo>
                  <a:pt x="2158396" y="585628"/>
                </a:lnTo>
                <a:lnTo>
                  <a:pt x="2180395" y="553009"/>
                </a:lnTo>
                <a:lnTo>
                  <a:pt x="2188464" y="513079"/>
                </a:lnTo>
                <a:lnTo>
                  <a:pt x="2188464" y="102615"/>
                </a:lnTo>
                <a:lnTo>
                  <a:pt x="2180395" y="62686"/>
                </a:lnTo>
                <a:lnTo>
                  <a:pt x="2158396" y="30067"/>
                </a:lnTo>
                <a:lnTo>
                  <a:pt x="2125777" y="8068"/>
                </a:lnTo>
                <a:lnTo>
                  <a:pt x="2085848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162" y="3547109"/>
            <a:ext cx="2188845" cy="615950"/>
          </a:xfrm>
          <a:custGeom>
            <a:avLst/>
            <a:gdLst/>
            <a:ahLst/>
            <a:cxnLst/>
            <a:rect l="l" t="t" r="r" b="b"/>
            <a:pathLst>
              <a:path w="2188845" h="615950">
                <a:moveTo>
                  <a:pt x="0" y="102615"/>
                </a:moveTo>
                <a:lnTo>
                  <a:pt x="8064" y="62686"/>
                </a:lnTo>
                <a:lnTo>
                  <a:pt x="30057" y="30067"/>
                </a:lnTo>
                <a:lnTo>
                  <a:pt x="62675" y="8068"/>
                </a:lnTo>
                <a:lnTo>
                  <a:pt x="102615" y="0"/>
                </a:lnTo>
                <a:lnTo>
                  <a:pt x="2085848" y="0"/>
                </a:lnTo>
                <a:lnTo>
                  <a:pt x="2125777" y="8068"/>
                </a:lnTo>
                <a:lnTo>
                  <a:pt x="2158396" y="30067"/>
                </a:lnTo>
                <a:lnTo>
                  <a:pt x="2180395" y="62686"/>
                </a:lnTo>
                <a:lnTo>
                  <a:pt x="2188464" y="102615"/>
                </a:lnTo>
                <a:lnTo>
                  <a:pt x="2188464" y="513079"/>
                </a:lnTo>
                <a:lnTo>
                  <a:pt x="2180395" y="553009"/>
                </a:lnTo>
                <a:lnTo>
                  <a:pt x="2158396" y="585628"/>
                </a:lnTo>
                <a:lnTo>
                  <a:pt x="2125777" y="607627"/>
                </a:lnTo>
                <a:lnTo>
                  <a:pt x="2085848" y="615695"/>
                </a:lnTo>
                <a:lnTo>
                  <a:pt x="102615" y="615695"/>
                </a:lnTo>
                <a:lnTo>
                  <a:pt x="62675" y="607627"/>
                </a:lnTo>
                <a:lnTo>
                  <a:pt x="30057" y="585628"/>
                </a:lnTo>
                <a:lnTo>
                  <a:pt x="8064" y="553009"/>
                </a:lnTo>
                <a:lnTo>
                  <a:pt x="0" y="513079"/>
                </a:lnTo>
                <a:lnTo>
                  <a:pt x="0" y="102615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116" y="3699129"/>
            <a:ext cx="216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AppComponent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4961" y="4682490"/>
            <a:ext cx="5486400" cy="617220"/>
          </a:xfrm>
          <a:prstGeom prst="rect">
            <a:avLst/>
          </a:prstGeom>
          <a:solidFill>
            <a:srgbClr val="F1F1F1"/>
          </a:solidFill>
          <a:ln w="25907">
            <a:solidFill>
              <a:srgbClr val="6B766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Same instance of Service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available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18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i="1" dirty="0">
                <a:solidFill>
                  <a:srgbClr val="292934"/>
                </a:solidFill>
                <a:latin typeface="Arial"/>
                <a:cs typeface="Arial"/>
              </a:rPr>
              <a:t>Component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sz="1800" b="1" i="1" dirty="0">
                <a:solidFill>
                  <a:srgbClr val="292934"/>
                </a:solidFill>
                <a:latin typeface="Arial"/>
                <a:cs typeface="Arial"/>
              </a:rPr>
              <a:t>all its child</a:t>
            </a:r>
            <a:r>
              <a:rPr sz="1800" b="1" i="1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292934"/>
                </a:solidFill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162" y="4682490"/>
            <a:ext cx="2188845" cy="617220"/>
          </a:xfrm>
          <a:custGeom>
            <a:avLst/>
            <a:gdLst/>
            <a:ahLst/>
            <a:cxnLst/>
            <a:rect l="l" t="t" r="r" b="b"/>
            <a:pathLst>
              <a:path w="2188845" h="617220">
                <a:moveTo>
                  <a:pt x="2085594" y="0"/>
                </a:moveTo>
                <a:lnTo>
                  <a:pt x="102869" y="0"/>
                </a:lnTo>
                <a:lnTo>
                  <a:pt x="62831" y="8090"/>
                </a:lnTo>
                <a:lnTo>
                  <a:pt x="30132" y="30146"/>
                </a:lnTo>
                <a:lnTo>
                  <a:pt x="8084" y="62847"/>
                </a:lnTo>
                <a:lnTo>
                  <a:pt x="0" y="102870"/>
                </a:lnTo>
                <a:lnTo>
                  <a:pt x="0" y="514350"/>
                </a:lnTo>
                <a:lnTo>
                  <a:pt x="8084" y="554372"/>
                </a:lnTo>
                <a:lnTo>
                  <a:pt x="30132" y="587073"/>
                </a:lnTo>
                <a:lnTo>
                  <a:pt x="62831" y="609129"/>
                </a:lnTo>
                <a:lnTo>
                  <a:pt x="102869" y="617220"/>
                </a:lnTo>
                <a:lnTo>
                  <a:pt x="2085594" y="617220"/>
                </a:lnTo>
                <a:lnTo>
                  <a:pt x="2125616" y="609129"/>
                </a:lnTo>
                <a:lnTo>
                  <a:pt x="2158317" y="587073"/>
                </a:lnTo>
                <a:lnTo>
                  <a:pt x="2180373" y="554372"/>
                </a:lnTo>
                <a:lnTo>
                  <a:pt x="2188464" y="514350"/>
                </a:lnTo>
                <a:lnTo>
                  <a:pt x="2188464" y="102870"/>
                </a:lnTo>
                <a:lnTo>
                  <a:pt x="2180373" y="62847"/>
                </a:lnTo>
                <a:lnTo>
                  <a:pt x="2158317" y="30146"/>
                </a:lnTo>
                <a:lnTo>
                  <a:pt x="2125616" y="8090"/>
                </a:lnTo>
                <a:lnTo>
                  <a:pt x="2085594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162" y="4682490"/>
            <a:ext cx="2188845" cy="617220"/>
          </a:xfrm>
          <a:custGeom>
            <a:avLst/>
            <a:gdLst/>
            <a:ahLst/>
            <a:cxnLst/>
            <a:rect l="l" t="t" r="r" b="b"/>
            <a:pathLst>
              <a:path w="2188845" h="617220">
                <a:moveTo>
                  <a:pt x="0" y="102870"/>
                </a:moveTo>
                <a:lnTo>
                  <a:pt x="8084" y="62847"/>
                </a:lnTo>
                <a:lnTo>
                  <a:pt x="30132" y="30146"/>
                </a:lnTo>
                <a:lnTo>
                  <a:pt x="62831" y="8090"/>
                </a:lnTo>
                <a:lnTo>
                  <a:pt x="102869" y="0"/>
                </a:lnTo>
                <a:lnTo>
                  <a:pt x="2085594" y="0"/>
                </a:lnTo>
                <a:lnTo>
                  <a:pt x="2125616" y="8090"/>
                </a:lnTo>
                <a:lnTo>
                  <a:pt x="2158317" y="30146"/>
                </a:lnTo>
                <a:lnTo>
                  <a:pt x="2180373" y="62847"/>
                </a:lnTo>
                <a:lnTo>
                  <a:pt x="2188464" y="102870"/>
                </a:lnTo>
                <a:lnTo>
                  <a:pt x="2188464" y="514350"/>
                </a:lnTo>
                <a:lnTo>
                  <a:pt x="2180373" y="554372"/>
                </a:lnTo>
                <a:lnTo>
                  <a:pt x="2158317" y="587073"/>
                </a:lnTo>
                <a:lnTo>
                  <a:pt x="2125616" y="609129"/>
                </a:lnTo>
                <a:lnTo>
                  <a:pt x="2085594" y="617220"/>
                </a:lnTo>
                <a:lnTo>
                  <a:pt x="102869" y="617220"/>
                </a:lnTo>
                <a:lnTo>
                  <a:pt x="62831" y="609129"/>
                </a:lnTo>
                <a:lnTo>
                  <a:pt x="30132" y="587073"/>
                </a:lnTo>
                <a:lnTo>
                  <a:pt x="8084" y="554372"/>
                </a:lnTo>
                <a:lnTo>
                  <a:pt x="0" y="514350"/>
                </a:lnTo>
                <a:lnTo>
                  <a:pt x="0" y="102870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7116" y="4697679"/>
            <a:ext cx="2162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292934"/>
                </a:solidFill>
                <a:latin typeface="Arial"/>
                <a:cs typeface="Arial"/>
              </a:rPr>
              <a:t>Any</a:t>
            </a:r>
            <a:r>
              <a:rPr sz="1800" b="1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397253"/>
            <a:ext cx="674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Controlling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creation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instances of a</a:t>
            </a:r>
            <a:r>
              <a:rPr sz="2400" spc="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88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Ser</a:t>
            </a:r>
            <a:r>
              <a:rPr spc="-100" dirty="0"/>
              <a:t>v</a:t>
            </a:r>
            <a:r>
              <a:rPr spc="-105" dirty="0"/>
              <a:t>i</a:t>
            </a:r>
            <a:r>
              <a:rPr spc="-100" dirty="0"/>
              <a:t>c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210561" y="2660142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80">
                <a:moveTo>
                  <a:pt x="646938" y="0"/>
                </a:moveTo>
                <a:lnTo>
                  <a:pt x="76962" y="0"/>
                </a:lnTo>
                <a:lnTo>
                  <a:pt x="46988" y="6042"/>
                </a:lnTo>
                <a:lnTo>
                  <a:pt x="22526" y="22526"/>
                </a:lnTo>
                <a:lnTo>
                  <a:pt x="6042" y="46988"/>
                </a:lnTo>
                <a:lnTo>
                  <a:pt x="0" y="76962"/>
                </a:lnTo>
                <a:lnTo>
                  <a:pt x="0" y="384810"/>
                </a:lnTo>
                <a:lnTo>
                  <a:pt x="6042" y="414783"/>
                </a:lnTo>
                <a:lnTo>
                  <a:pt x="22526" y="439245"/>
                </a:lnTo>
                <a:lnTo>
                  <a:pt x="46988" y="455729"/>
                </a:lnTo>
                <a:lnTo>
                  <a:pt x="76962" y="461772"/>
                </a:lnTo>
                <a:lnTo>
                  <a:pt x="646938" y="461772"/>
                </a:lnTo>
                <a:lnTo>
                  <a:pt x="676911" y="455729"/>
                </a:lnTo>
                <a:lnTo>
                  <a:pt x="701373" y="439245"/>
                </a:lnTo>
                <a:lnTo>
                  <a:pt x="717857" y="414783"/>
                </a:lnTo>
                <a:lnTo>
                  <a:pt x="723900" y="384810"/>
                </a:lnTo>
                <a:lnTo>
                  <a:pt x="723900" y="76962"/>
                </a:lnTo>
                <a:lnTo>
                  <a:pt x="717857" y="46988"/>
                </a:lnTo>
                <a:lnTo>
                  <a:pt x="701373" y="22526"/>
                </a:lnTo>
                <a:lnTo>
                  <a:pt x="676911" y="6042"/>
                </a:lnTo>
                <a:lnTo>
                  <a:pt x="646938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0561" y="2660142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80">
                <a:moveTo>
                  <a:pt x="0" y="76962"/>
                </a:moveTo>
                <a:lnTo>
                  <a:pt x="6042" y="46988"/>
                </a:lnTo>
                <a:lnTo>
                  <a:pt x="22526" y="22526"/>
                </a:lnTo>
                <a:lnTo>
                  <a:pt x="46988" y="6042"/>
                </a:lnTo>
                <a:lnTo>
                  <a:pt x="76962" y="0"/>
                </a:lnTo>
                <a:lnTo>
                  <a:pt x="646938" y="0"/>
                </a:lnTo>
                <a:lnTo>
                  <a:pt x="676911" y="6042"/>
                </a:lnTo>
                <a:lnTo>
                  <a:pt x="701373" y="22526"/>
                </a:lnTo>
                <a:lnTo>
                  <a:pt x="717857" y="46988"/>
                </a:lnTo>
                <a:lnTo>
                  <a:pt x="723900" y="76962"/>
                </a:lnTo>
                <a:lnTo>
                  <a:pt x="723900" y="384810"/>
                </a:lnTo>
                <a:lnTo>
                  <a:pt x="717857" y="414783"/>
                </a:lnTo>
                <a:lnTo>
                  <a:pt x="701373" y="439245"/>
                </a:lnTo>
                <a:lnTo>
                  <a:pt x="676911" y="455729"/>
                </a:lnTo>
                <a:lnTo>
                  <a:pt x="646938" y="461772"/>
                </a:lnTo>
                <a:lnTo>
                  <a:pt x="76962" y="461772"/>
                </a:lnTo>
                <a:lnTo>
                  <a:pt x="46988" y="455729"/>
                </a:lnTo>
                <a:lnTo>
                  <a:pt x="22526" y="439245"/>
                </a:lnTo>
                <a:lnTo>
                  <a:pt x="6042" y="414783"/>
                </a:lnTo>
                <a:lnTo>
                  <a:pt x="0" y="384810"/>
                </a:lnTo>
                <a:lnTo>
                  <a:pt x="0" y="76962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3361" y="3498341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646938" y="0"/>
                </a:moveTo>
                <a:lnTo>
                  <a:pt x="76962" y="0"/>
                </a:lnTo>
                <a:lnTo>
                  <a:pt x="46988" y="6042"/>
                </a:lnTo>
                <a:lnTo>
                  <a:pt x="22526" y="22526"/>
                </a:lnTo>
                <a:lnTo>
                  <a:pt x="6042" y="46988"/>
                </a:lnTo>
                <a:lnTo>
                  <a:pt x="0" y="76962"/>
                </a:lnTo>
                <a:lnTo>
                  <a:pt x="0" y="384810"/>
                </a:lnTo>
                <a:lnTo>
                  <a:pt x="6042" y="414783"/>
                </a:lnTo>
                <a:lnTo>
                  <a:pt x="22526" y="439245"/>
                </a:lnTo>
                <a:lnTo>
                  <a:pt x="46988" y="455729"/>
                </a:lnTo>
                <a:lnTo>
                  <a:pt x="76962" y="461772"/>
                </a:lnTo>
                <a:lnTo>
                  <a:pt x="646938" y="461772"/>
                </a:lnTo>
                <a:lnTo>
                  <a:pt x="676911" y="455729"/>
                </a:lnTo>
                <a:lnTo>
                  <a:pt x="701373" y="439245"/>
                </a:lnTo>
                <a:lnTo>
                  <a:pt x="717857" y="414783"/>
                </a:lnTo>
                <a:lnTo>
                  <a:pt x="723900" y="384810"/>
                </a:lnTo>
                <a:lnTo>
                  <a:pt x="723900" y="76962"/>
                </a:lnTo>
                <a:lnTo>
                  <a:pt x="717857" y="46988"/>
                </a:lnTo>
                <a:lnTo>
                  <a:pt x="701373" y="22526"/>
                </a:lnTo>
                <a:lnTo>
                  <a:pt x="676911" y="6042"/>
                </a:lnTo>
                <a:lnTo>
                  <a:pt x="646938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3361" y="3498341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0" y="76962"/>
                </a:moveTo>
                <a:lnTo>
                  <a:pt x="6042" y="46988"/>
                </a:lnTo>
                <a:lnTo>
                  <a:pt x="22526" y="22526"/>
                </a:lnTo>
                <a:lnTo>
                  <a:pt x="46988" y="6042"/>
                </a:lnTo>
                <a:lnTo>
                  <a:pt x="76962" y="0"/>
                </a:lnTo>
                <a:lnTo>
                  <a:pt x="646938" y="0"/>
                </a:lnTo>
                <a:lnTo>
                  <a:pt x="676911" y="6042"/>
                </a:lnTo>
                <a:lnTo>
                  <a:pt x="701373" y="22526"/>
                </a:lnTo>
                <a:lnTo>
                  <a:pt x="717857" y="46988"/>
                </a:lnTo>
                <a:lnTo>
                  <a:pt x="723900" y="76962"/>
                </a:lnTo>
                <a:lnTo>
                  <a:pt x="723900" y="384810"/>
                </a:lnTo>
                <a:lnTo>
                  <a:pt x="717857" y="414783"/>
                </a:lnTo>
                <a:lnTo>
                  <a:pt x="701373" y="439245"/>
                </a:lnTo>
                <a:lnTo>
                  <a:pt x="676911" y="455729"/>
                </a:lnTo>
                <a:lnTo>
                  <a:pt x="646938" y="461772"/>
                </a:lnTo>
                <a:lnTo>
                  <a:pt x="76962" y="461772"/>
                </a:lnTo>
                <a:lnTo>
                  <a:pt x="46988" y="455729"/>
                </a:lnTo>
                <a:lnTo>
                  <a:pt x="22526" y="439245"/>
                </a:lnTo>
                <a:lnTo>
                  <a:pt x="6042" y="414783"/>
                </a:lnTo>
                <a:lnTo>
                  <a:pt x="0" y="384810"/>
                </a:lnTo>
                <a:lnTo>
                  <a:pt x="0" y="76962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6561" y="3573271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C1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2333" y="3498341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646938" y="0"/>
                </a:moveTo>
                <a:lnTo>
                  <a:pt x="76962" y="0"/>
                </a:lnTo>
                <a:lnTo>
                  <a:pt x="46988" y="6042"/>
                </a:lnTo>
                <a:lnTo>
                  <a:pt x="22526" y="22526"/>
                </a:lnTo>
                <a:lnTo>
                  <a:pt x="6042" y="46988"/>
                </a:lnTo>
                <a:lnTo>
                  <a:pt x="0" y="76962"/>
                </a:lnTo>
                <a:lnTo>
                  <a:pt x="0" y="384810"/>
                </a:lnTo>
                <a:lnTo>
                  <a:pt x="6042" y="414783"/>
                </a:lnTo>
                <a:lnTo>
                  <a:pt x="22526" y="439245"/>
                </a:lnTo>
                <a:lnTo>
                  <a:pt x="46988" y="455729"/>
                </a:lnTo>
                <a:lnTo>
                  <a:pt x="76962" y="461772"/>
                </a:lnTo>
                <a:lnTo>
                  <a:pt x="646938" y="461772"/>
                </a:lnTo>
                <a:lnTo>
                  <a:pt x="676911" y="455729"/>
                </a:lnTo>
                <a:lnTo>
                  <a:pt x="701373" y="439245"/>
                </a:lnTo>
                <a:lnTo>
                  <a:pt x="717857" y="414783"/>
                </a:lnTo>
                <a:lnTo>
                  <a:pt x="723900" y="384810"/>
                </a:lnTo>
                <a:lnTo>
                  <a:pt x="723900" y="76962"/>
                </a:lnTo>
                <a:lnTo>
                  <a:pt x="717857" y="46988"/>
                </a:lnTo>
                <a:lnTo>
                  <a:pt x="701373" y="22526"/>
                </a:lnTo>
                <a:lnTo>
                  <a:pt x="676911" y="6042"/>
                </a:lnTo>
                <a:lnTo>
                  <a:pt x="646938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2333" y="3498341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0" y="76962"/>
                </a:moveTo>
                <a:lnTo>
                  <a:pt x="6042" y="46988"/>
                </a:lnTo>
                <a:lnTo>
                  <a:pt x="22526" y="22526"/>
                </a:lnTo>
                <a:lnTo>
                  <a:pt x="46988" y="6042"/>
                </a:lnTo>
                <a:lnTo>
                  <a:pt x="76962" y="0"/>
                </a:lnTo>
                <a:lnTo>
                  <a:pt x="646938" y="0"/>
                </a:lnTo>
                <a:lnTo>
                  <a:pt x="676911" y="6042"/>
                </a:lnTo>
                <a:lnTo>
                  <a:pt x="701373" y="22526"/>
                </a:lnTo>
                <a:lnTo>
                  <a:pt x="717857" y="46988"/>
                </a:lnTo>
                <a:lnTo>
                  <a:pt x="723900" y="76962"/>
                </a:lnTo>
                <a:lnTo>
                  <a:pt x="723900" y="384810"/>
                </a:lnTo>
                <a:lnTo>
                  <a:pt x="717857" y="414783"/>
                </a:lnTo>
                <a:lnTo>
                  <a:pt x="701373" y="439245"/>
                </a:lnTo>
                <a:lnTo>
                  <a:pt x="676911" y="455729"/>
                </a:lnTo>
                <a:lnTo>
                  <a:pt x="646938" y="461772"/>
                </a:lnTo>
                <a:lnTo>
                  <a:pt x="76962" y="461772"/>
                </a:lnTo>
                <a:lnTo>
                  <a:pt x="46988" y="455729"/>
                </a:lnTo>
                <a:lnTo>
                  <a:pt x="22526" y="439245"/>
                </a:lnTo>
                <a:lnTo>
                  <a:pt x="6042" y="414783"/>
                </a:lnTo>
                <a:lnTo>
                  <a:pt x="0" y="384810"/>
                </a:lnTo>
                <a:lnTo>
                  <a:pt x="0" y="76962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76169" y="3573271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C2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8625" y="4327397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646938" y="0"/>
                </a:moveTo>
                <a:lnTo>
                  <a:pt x="76962" y="0"/>
                </a:lnTo>
                <a:lnTo>
                  <a:pt x="47004" y="6042"/>
                </a:lnTo>
                <a:lnTo>
                  <a:pt x="22540" y="22526"/>
                </a:lnTo>
                <a:lnTo>
                  <a:pt x="6047" y="46988"/>
                </a:lnTo>
                <a:lnTo>
                  <a:pt x="0" y="76962"/>
                </a:lnTo>
                <a:lnTo>
                  <a:pt x="0" y="384809"/>
                </a:lnTo>
                <a:lnTo>
                  <a:pt x="6047" y="414783"/>
                </a:lnTo>
                <a:lnTo>
                  <a:pt x="22540" y="439245"/>
                </a:lnTo>
                <a:lnTo>
                  <a:pt x="47004" y="455729"/>
                </a:lnTo>
                <a:lnTo>
                  <a:pt x="76962" y="461771"/>
                </a:lnTo>
                <a:lnTo>
                  <a:pt x="646938" y="461771"/>
                </a:lnTo>
                <a:lnTo>
                  <a:pt x="676911" y="455729"/>
                </a:lnTo>
                <a:lnTo>
                  <a:pt x="701373" y="439245"/>
                </a:lnTo>
                <a:lnTo>
                  <a:pt x="717857" y="414783"/>
                </a:lnTo>
                <a:lnTo>
                  <a:pt x="723900" y="384809"/>
                </a:lnTo>
                <a:lnTo>
                  <a:pt x="723900" y="76962"/>
                </a:lnTo>
                <a:lnTo>
                  <a:pt x="717857" y="46988"/>
                </a:lnTo>
                <a:lnTo>
                  <a:pt x="701373" y="22526"/>
                </a:lnTo>
                <a:lnTo>
                  <a:pt x="676911" y="6042"/>
                </a:lnTo>
                <a:lnTo>
                  <a:pt x="646938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8625" y="4327397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0" y="76962"/>
                </a:moveTo>
                <a:lnTo>
                  <a:pt x="6047" y="46988"/>
                </a:lnTo>
                <a:lnTo>
                  <a:pt x="22540" y="22526"/>
                </a:lnTo>
                <a:lnTo>
                  <a:pt x="47004" y="6042"/>
                </a:lnTo>
                <a:lnTo>
                  <a:pt x="76962" y="0"/>
                </a:lnTo>
                <a:lnTo>
                  <a:pt x="646938" y="0"/>
                </a:lnTo>
                <a:lnTo>
                  <a:pt x="676911" y="6042"/>
                </a:lnTo>
                <a:lnTo>
                  <a:pt x="701373" y="22526"/>
                </a:lnTo>
                <a:lnTo>
                  <a:pt x="717857" y="46988"/>
                </a:lnTo>
                <a:lnTo>
                  <a:pt x="723900" y="76962"/>
                </a:lnTo>
                <a:lnTo>
                  <a:pt x="723900" y="384809"/>
                </a:lnTo>
                <a:lnTo>
                  <a:pt x="717857" y="414783"/>
                </a:lnTo>
                <a:lnTo>
                  <a:pt x="701373" y="439245"/>
                </a:lnTo>
                <a:lnTo>
                  <a:pt x="676911" y="455729"/>
                </a:lnTo>
                <a:lnTo>
                  <a:pt x="646938" y="461771"/>
                </a:lnTo>
                <a:lnTo>
                  <a:pt x="76962" y="461771"/>
                </a:lnTo>
                <a:lnTo>
                  <a:pt x="47004" y="455729"/>
                </a:lnTo>
                <a:lnTo>
                  <a:pt x="22540" y="439245"/>
                </a:lnTo>
                <a:lnTo>
                  <a:pt x="6047" y="414783"/>
                </a:lnTo>
                <a:lnTo>
                  <a:pt x="0" y="384809"/>
                </a:lnTo>
                <a:lnTo>
                  <a:pt x="0" y="76962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02461" y="4402328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C3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10561" y="4331970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646938" y="0"/>
                </a:moveTo>
                <a:lnTo>
                  <a:pt x="76962" y="0"/>
                </a:lnTo>
                <a:lnTo>
                  <a:pt x="46988" y="6042"/>
                </a:lnTo>
                <a:lnTo>
                  <a:pt x="22526" y="22526"/>
                </a:lnTo>
                <a:lnTo>
                  <a:pt x="6042" y="46988"/>
                </a:lnTo>
                <a:lnTo>
                  <a:pt x="0" y="76961"/>
                </a:lnTo>
                <a:lnTo>
                  <a:pt x="0" y="384809"/>
                </a:lnTo>
                <a:lnTo>
                  <a:pt x="6042" y="414783"/>
                </a:lnTo>
                <a:lnTo>
                  <a:pt x="22526" y="439245"/>
                </a:lnTo>
                <a:lnTo>
                  <a:pt x="46988" y="455729"/>
                </a:lnTo>
                <a:lnTo>
                  <a:pt x="76962" y="461771"/>
                </a:lnTo>
                <a:lnTo>
                  <a:pt x="646938" y="461771"/>
                </a:lnTo>
                <a:lnTo>
                  <a:pt x="676911" y="455729"/>
                </a:lnTo>
                <a:lnTo>
                  <a:pt x="701373" y="439245"/>
                </a:lnTo>
                <a:lnTo>
                  <a:pt x="717857" y="414783"/>
                </a:lnTo>
                <a:lnTo>
                  <a:pt x="723900" y="384809"/>
                </a:lnTo>
                <a:lnTo>
                  <a:pt x="723900" y="76961"/>
                </a:lnTo>
                <a:lnTo>
                  <a:pt x="717857" y="46988"/>
                </a:lnTo>
                <a:lnTo>
                  <a:pt x="701373" y="22526"/>
                </a:lnTo>
                <a:lnTo>
                  <a:pt x="676911" y="6042"/>
                </a:lnTo>
                <a:lnTo>
                  <a:pt x="646938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0561" y="4331970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0" y="76961"/>
                </a:moveTo>
                <a:lnTo>
                  <a:pt x="6042" y="46988"/>
                </a:lnTo>
                <a:lnTo>
                  <a:pt x="22526" y="22526"/>
                </a:lnTo>
                <a:lnTo>
                  <a:pt x="46988" y="6042"/>
                </a:lnTo>
                <a:lnTo>
                  <a:pt x="76962" y="0"/>
                </a:lnTo>
                <a:lnTo>
                  <a:pt x="646938" y="0"/>
                </a:lnTo>
                <a:lnTo>
                  <a:pt x="676911" y="6042"/>
                </a:lnTo>
                <a:lnTo>
                  <a:pt x="701373" y="22526"/>
                </a:lnTo>
                <a:lnTo>
                  <a:pt x="717857" y="46988"/>
                </a:lnTo>
                <a:lnTo>
                  <a:pt x="723900" y="76961"/>
                </a:lnTo>
                <a:lnTo>
                  <a:pt x="723900" y="384809"/>
                </a:lnTo>
                <a:lnTo>
                  <a:pt x="717857" y="414783"/>
                </a:lnTo>
                <a:lnTo>
                  <a:pt x="701373" y="439245"/>
                </a:lnTo>
                <a:lnTo>
                  <a:pt x="676911" y="455729"/>
                </a:lnTo>
                <a:lnTo>
                  <a:pt x="646938" y="461771"/>
                </a:lnTo>
                <a:lnTo>
                  <a:pt x="76962" y="461771"/>
                </a:lnTo>
                <a:lnTo>
                  <a:pt x="46988" y="455729"/>
                </a:lnTo>
                <a:lnTo>
                  <a:pt x="22526" y="439245"/>
                </a:lnTo>
                <a:lnTo>
                  <a:pt x="6042" y="414783"/>
                </a:lnTo>
                <a:lnTo>
                  <a:pt x="0" y="384809"/>
                </a:lnTo>
                <a:lnTo>
                  <a:pt x="0" y="76961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13761" y="4406900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C4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73173" y="5246370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646938" y="0"/>
                </a:moveTo>
                <a:lnTo>
                  <a:pt x="76962" y="0"/>
                </a:lnTo>
                <a:lnTo>
                  <a:pt x="46988" y="6042"/>
                </a:lnTo>
                <a:lnTo>
                  <a:pt x="22526" y="22526"/>
                </a:lnTo>
                <a:lnTo>
                  <a:pt x="6042" y="46988"/>
                </a:lnTo>
                <a:lnTo>
                  <a:pt x="0" y="76961"/>
                </a:lnTo>
                <a:lnTo>
                  <a:pt x="0" y="384809"/>
                </a:lnTo>
                <a:lnTo>
                  <a:pt x="6042" y="414767"/>
                </a:lnTo>
                <a:lnTo>
                  <a:pt x="22526" y="439231"/>
                </a:lnTo>
                <a:lnTo>
                  <a:pt x="46988" y="455724"/>
                </a:lnTo>
                <a:lnTo>
                  <a:pt x="76962" y="461771"/>
                </a:lnTo>
                <a:lnTo>
                  <a:pt x="646938" y="461771"/>
                </a:lnTo>
                <a:lnTo>
                  <a:pt x="676911" y="455724"/>
                </a:lnTo>
                <a:lnTo>
                  <a:pt x="701373" y="439231"/>
                </a:lnTo>
                <a:lnTo>
                  <a:pt x="717857" y="414767"/>
                </a:lnTo>
                <a:lnTo>
                  <a:pt x="723900" y="384809"/>
                </a:lnTo>
                <a:lnTo>
                  <a:pt x="723900" y="76961"/>
                </a:lnTo>
                <a:lnTo>
                  <a:pt x="717857" y="46988"/>
                </a:lnTo>
                <a:lnTo>
                  <a:pt x="701373" y="22526"/>
                </a:lnTo>
                <a:lnTo>
                  <a:pt x="676911" y="6042"/>
                </a:lnTo>
                <a:lnTo>
                  <a:pt x="646938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3173" y="5246370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0" y="76961"/>
                </a:moveTo>
                <a:lnTo>
                  <a:pt x="6042" y="46988"/>
                </a:lnTo>
                <a:lnTo>
                  <a:pt x="22526" y="22526"/>
                </a:lnTo>
                <a:lnTo>
                  <a:pt x="46988" y="6042"/>
                </a:lnTo>
                <a:lnTo>
                  <a:pt x="76962" y="0"/>
                </a:lnTo>
                <a:lnTo>
                  <a:pt x="646938" y="0"/>
                </a:lnTo>
                <a:lnTo>
                  <a:pt x="676911" y="6042"/>
                </a:lnTo>
                <a:lnTo>
                  <a:pt x="701373" y="22526"/>
                </a:lnTo>
                <a:lnTo>
                  <a:pt x="717857" y="46988"/>
                </a:lnTo>
                <a:lnTo>
                  <a:pt x="723900" y="76961"/>
                </a:lnTo>
                <a:lnTo>
                  <a:pt x="723900" y="384809"/>
                </a:lnTo>
                <a:lnTo>
                  <a:pt x="717857" y="414767"/>
                </a:lnTo>
                <a:lnTo>
                  <a:pt x="701373" y="439231"/>
                </a:lnTo>
                <a:lnTo>
                  <a:pt x="676911" y="455724"/>
                </a:lnTo>
                <a:lnTo>
                  <a:pt x="646938" y="461771"/>
                </a:lnTo>
                <a:lnTo>
                  <a:pt x="76962" y="461771"/>
                </a:lnTo>
                <a:lnTo>
                  <a:pt x="46988" y="455724"/>
                </a:lnTo>
                <a:lnTo>
                  <a:pt x="22526" y="439231"/>
                </a:lnTo>
                <a:lnTo>
                  <a:pt x="6042" y="414767"/>
                </a:lnTo>
                <a:lnTo>
                  <a:pt x="0" y="384809"/>
                </a:lnTo>
                <a:lnTo>
                  <a:pt x="0" y="76961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75485" y="5320995"/>
            <a:ext cx="317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3061" y="4331970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646938" y="0"/>
                </a:moveTo>
                <a:lnTo>
                  <a:pt x="76962" y="0"/>
                </a:lnTo>
                <a:lnTo>
                  <a:pt x="46988" y="6042"/>
                </a:lnTo>
                <a:lnTo>
                  <a:pt x="22526" y="22526"/>
                </a:lnTo>
                <a:lnTo>
                  <a:pt x="6042" y="46988"/>
                </a:lnTo>
                <a:lnTo>
                  <a:pt x="0" y="76961"/>
                </a:lnTo>
                <a:lnTo>
                  <a:pt x="0" y="384809"/>
                </a:lnTo>
                <a:lnTo>
                  <a:pt x="6042" y="414783"/>
                </a:lnTo>
                <a:lnTo>
                  <a:pt x="22526" y="439245"/>
                </a:lnTo>
                <a:lnTo>
                  <a:pt x="46988" y="455729"/>
                </a:lnTo>
                <a:lnTo>
                  <a:pt x="76962" y="461771"/>
                </a:lnTo>
                <a:lnTo>
                  <a:pt x="646938" y="461771"/>
                </a:lnTo>
                <a:lnTo>
                  <a:pt x="676911" y="455729"/>
                </a:lnTo>
                <a:lnTo>
                  <a:pt x="701373" y="439245"/>
                </a:lnTo>
                <a:lnTo>
                  <a:pt x="717857" y="414783"/>
                </a:lnTo>
                <a:lnTo>
                  <a:pt x="723900" y="384809"/>
                </a:lnTo>
                <a:lnTo>
                  <a:pt x="723900" y="76961"/>
                </a:lnTo>
                <a:lnTo>
                  <a:pt x="717857" y="46988"/>
                </a:lnTo>
                <a:lnTo>
                  <a:pt x="701373" y="22526"/>
                </a:lnTo>
                <a:lnTo>
                  <a:pt x="676911" y="6042"/>
                </a:lnTo>
                <a:lnTo>
                  <a:pt x="646938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63061" y="4331970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0" y="76961"/>
                </a:moveTo>
                <a:lnTo>
                  <a:pt x="6042" y="46988"/>
                </a:lnTo>
                <a:lnTo>
                  <a:pt x="22526" y="22526"/>
                </a:lnTo>
                <a:lnTo>
                  <a:pt x="46988" y="6042"/>
                </a:lnTo>
                <a:lnTo>
                  <a:pt x="76962" y="0"/>
                </a:lnTo>
                <a:lnTo>
                  <a:pt x="646938" y="0"/>
                </a:lnTo>
                <a:lnTo>
                  <a:pt x="676911" y="6042"/>
                </a:lnTo>
                <a:lnTo>
                  <a:pt x="701373" y="22526"/>
                </a:lnTo>
                <a:lnTo>
                  <a:pt x="717857" y="46988"/>
                </a:lnTo>
                <a:lnTo>
                  <a:pt x="723900" y="76961"/>
                </a:lnTo>
                <a:lnTo>
                  <a:pt x="723900" y="384809"/>
                </a:lnTo>
                <a:lnTo>
                  <a:pt x="717857" y="414783"/>
                </a:lnTo>
                <a:lnTo>
                  <a:pt x="701373" y="439245"/>
                </a:lnTo>
                <a:lnTo>
                  <a:pt x="676911" y="455729"/>
                </a:lnTo>
                <a:lnTo>
                  <a:pt x="646938" y="461771"/>
                </a:lnTo>
                <a:lnTo>
                  <a:pt x="76962" y="461771"/>
                </a:lnTo>
                <a:lnTo>
                  <a:pt x="46988" y="455729"/>
                </a:lnTo>
                <a:lnTo>
                  <a:pt x="22526" y="439245"/>
                </a:lnTo>
                <a:lnTo>
                  <a:pt x="6042" y="414783"/>
                </a:lnTo>
                <a:lnTo>
                  <a:pt x="0" y="384809"/>
                </a:lnTo>
                <a:lnTo>
                  <a:pt x="0" y="76961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66642" y="4406900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C5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16073" y="3114294"/>
            <a:ext cx="463550" cy="384175"/>
          </a:xfrm>
          <a:custGeom>
            <a:avLst/>
            <a:gdLst/>
            <a:ahLst/>
            <a:cxnLst/>
            <a:rect l="l" t="t" r="r" b="b"/>
            <a:pathLst>
              <a:path w="463550" h="384175">
                <a:moveTo>
                  <a:pt x="34670" y="306069"/>
                </a:moveTo>
                <a:lnTo>
                  <a:pt x="0" y="383793"/>
                </a:lnTo>
                <a:lnTo>
                  <a:pt x="83057" y="364870"/>
                </a:lnTo>
                <a:lnTo>
                  <a:pt x="71771" y="351154"/>
                </a:lnTo>
                <a:lnTo>
                  <a:pt x="55371" y="351154"/>
                </a:lnTo>
                <a:lnTo>
                  <a:pt x="42799" y="335914"/>
                </a:lnTo>
                <a:lnTo>
                  <a:pt x="52594" y="327851"/>
                </a:lnTo>
                <a:lnTo>
                  <a:pt x="34670" y="306069"/>
                </a:lnTo>
                <a:close/>
              </a:path>
              <a:path w="463550" h="384175">
                <a:moveTo>
                  <a:pt x="52594" y="327851"/>
                </a:moveTo>
                <a:lnTo>
                  <a:pt x="42799" y="335914"/>
                </a:lnTo>
                <a:lnTo>
                  <a:pt x="55371" y="351154"/>
                </a:lnTo>
                <a:lnTo>
                  <a:pt x="65149" y="343108"/>
                </a:lnTo>
                <a:lnTo>
                  <a:pt x="52594" y="327851"/>
                </a:lnTo>
                <a:close/>
              </a:path>
              <a:path w="463550" h="384175">
                <a:moveTo>
                  <a:pt x="65149" y="343108"/>
                </a:moveTo>
                <a:lnTo>
                  <a:pt x="55371" y="351154"/>
                </a:lnTo>
                <a:lnTo>
                  <a:pt x="71771" y="351154"/>
                </a:lnTo>
                <a:lnTo>
                  <a:pt x="65149" y="343108"/>
                </a:lnTo>
                <a:close/>
              </a:path>
              <a:path w="463550" h="384175">
                <a:moveTo>
                  <a:pt x="450850" y="0"/>
                </a:moveTo>
                <a:lnTo>
                  <a:pt x="52594" y="327851"/>
                </a:lnTo>
                <a:lnTo>
                  <a:pt x="65149" y="343108"/>
                </a:lnTo>
                <a:lnTo>
                  <a:pt x="463550" y="15239"/>
                </a:lnTo>
                <a:lnTo>
                  <a:pt x="450850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67051" y="3114167"/>
            <a:ext cx="468630" cy="384175"/>
          </a:xfrm>
          <a:custGeom>
            <a:avLst/>
            <a:gdLst/>
            <a:ahLst/>
            <a:cxnLst/>
            <a:rect l="l" t="t" r="r" b="b"/>
            <a:pathLst>
              <a:path w="468630" h="384175">
                <a:moveTo>
                  <a:pt x="403307" y="343542"/>
                </a:moveTo>
                <a:lnTo>
                  <a:pt x="385444" y="365506"/>
                </a:lnTo>
                <a:lnTo>
                  <a:pt x="468630" y="383921"/>
                </a:lnTo>
                <a:lnTo>
                  <a:pt x="454001" y="351536"/>
                </a:lnTo>
                <a:lnTo>
                  <a:pt x="413131" y="351536"/>
                </a:lnTo>
                <a:lnTo>
                  <a:pt x="403307" y="343542"/>
                </a:lnTo>
                <a:close/>
              </a:path>
              <a:path w="468630" h="384175">
                <a:moveTo>
                  <a:pt x="415785" y="328201"/>
                </a:moveTo>
                <a:lnTo>
                  <a:pt x="403307" y="343542"/>
                </a:lnTo>
                <a:lnTo>
                  <a:pt x="413131" y="351536"/>
                </a:lnTo>
                <a:lnTo>
                  <a:pt x="425576" y="336169"/>
                </a:lnTo>
                <a:lnTo>
                  <a:pt x="415785" y="328201"/>
                </a:lnTo>
                <a:close/>
              </a:path>
              <a:path w="468630" h="384175">
                <a:moveTo>
                  <a:pt x="433578" y="306324"/>
                </a:moveTo>
                <a:lnTo>
                  <a:pt x="415785" y="328201"/>
                </a:lnTo>
                <a:lnTo>
                  <a:pt x="425576" y="336169"/>
                </a:lnTo>
                <a:lnTo>
                  <a:pt x="413131" y="351536"/>
                </a:lnTo>
                <a:lnTo>
                  <a:pt x="454001" y="351536"/>
                </a:lnTo>
                <a:lnTo>
                  <a:pt x="433578" y="306324"/>
                </a:lnTo>
                <a:close/>
              </a:path>
              <a:path w="468630" h="384175">
                <a:moveTo>
                  <a:pt x="12446" y="0"/>
                </a:moveTo>
                <a:lnTo>
                  <a:pt x="0" y="15367"/>
                </a:lnTo>
                <a:lnTo>
                  <a:pt x="403307" y="343542"/>
                </a:lnTo>
                <a:lnTo>
                  <a:pt x="415785" y="328201"/>
                </a:lnTo>
                <a:lnTo>
                  <a:pt x="12446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1338" y="3951859"/>
            <a:ext cx="560070" cy="375285"/>
          </a:xfrm>
          <a:custGeom>
            <a:avLst/>
            <a:gdLst/>
            <a:ahLst/>
            <a:cxnLst/>
            <a:rect l="l" t="t" r="r" b="b"/>
            <a:pathLst>
              <a:path w="560069" h="375285">
                <a:moveTo>
                  <a:pt x="42545" y="301371"/>
                </a:moveTo>
                <a:lnTo>
                  <a:pt x="0" y="375158"/>
                </a:lnTo>
                <a:lnTo>
                  <a:pt x="84581" y="364871"/>
                </a:lnTo>
                <a:lnTo>
                  <a:pt x="73652" y="348361"/>
                </a:lnTo>
                <a:lnTo>
                  <a:pt x="58420" y="348361"/>
                </a:lnTo>
                <a:lnTo>
                  <a:pt x="47498" y="331851"/>
                </a:lnTo>
                <a:lnTo>
                  <a:pt x="58083" y="324843"/>
                </a:lnTo>
                <a:lnTo>
                  <a:pt x="42545" y="301371"/>
                </a:lnTo>
                <a:close/>
              </a:path>
              <a:path w="560069" h="375285">
                <a:moveTo>
                  <a:pt x="58083" y="324843"/>
                </a:moveTo>
                <a:lnTo>
                  <a:pt x="47498" y="331851"/>
                </a:lnTo>
                <a:lnTo>
                  <a:pt x="58420" y="348361"/>
                </a:lnTo>
                <a:lnTo>
                  <a:pt x="69010" y="341349"/>
                </a:lnTo>
                <a:lnTo>
                  <a:pt x="58083" y="324843"/>
                </a:lnTo>
                <a:close/>
              </a:path>
              <a:path w="560069" h="375285">
                <a:moveTo>
                  <a:pt x="69010" y="341349"/>
                </a:moveTo>
                <a:lnTo>
                  <a:pt x="58420" y="348361"/>
                </a:lnTo>
                <a:lnTo>
                  <a:pt x="73652" y="348361"/>
                </a:lnTo>
                <a:lnTo>
                  <a:pt x="69010" y="341349"/>
                </a:lnTo>
                <a:close/>
              </a:path>
              <a:path w="560069" h="375285">
                <a:moveTo>
                  <a:pt x="548767" y="0"/>
                </a:moveTo>
                <a:lnTo>
                  <a:pt x="58083" y="324843"/>
                </a:lnTo>
                <a:lnTo>
                  <a:pt x="69010" y="341349"/>
                </a:lnTo>
                <a:lnTo>
                  <a:pt x="559688" y="16510"/>
                </a:lnTo>
                <a:lnTo>
                  <a:pt x="54876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29661" y="5246370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646938" y="0"/>
                </a:moveTo>
                <a:lnTo>
                  <a:pt x="76962" y="0"/>
                </a:lnTo>
                <a:lnTo>
                  <a:pt x="46988" y="6042"/>
                </a:lnTo>
                <a:lnTo>
                  <a:pt x="22526" y="22526"/>
                </a:lnTo>
                <a:lnTo>
                  <a:pt x="6042" y="46988"/>
                </a:lnTo>
                <a:lnTo>
                  <a:pt x="0" y="76961"/>
                </a:lnTo>
                <a:lnTo>
                  <a:pt x="0" y="384809"/>
                </a:lnTo>
                <a:lnTo>
                  <a:pt x="6042" y="414767"/>
                </a:lnTo>
                <a:lnTo>
                  <a:pt x="22526" y="439231"/>
                </a:lnTo>
                <a:lnTo>
                  <a:pt x="46988" y="455724"/>
                </a:lnTo>
                <a:lnTo>
                  <a:pt x="76962" y="461771"/>
                </a:lnTo>
                <a:lnTo>
                  <a:pt x="646938" y="461771"/>
                </a:lnTo>
                <a:lnTo>
                  <a:pt x="676911" y="455724"/>
                </a:lnTo>
                <a:lnTo>
                  <a:pt x="701373" y="439231"/>
                </a:lnTo>
                <a:lnTo>
                  <a:pt x="717857" y="414767"/>
                </a:lnTo>
                <a:lnTo>
                  <a:pt x="723900" y="384809"/>
                </a:lnTo>
                <a:lnTo>
                  <a:pt x="723900" y="76961"/>
                </a:lnTo>
                <a:lnTo>
                  <a:pt x="717857" y="46988"/>
                </a:lnTo>
                <a:lnTo>
                  <a:pt x="701373" y="22526"/>
                </a:lnTo>
                <a:lnTo>
                  <a:pt x="676911" y="6042"/>
                </a:lnTo>
                <a:lnTo>
                  <a:pt x="646938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9661" y="5246370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0" y="76961"/>
                </a:moveTo>
                <a:lnTo>
                  <a:pt x="6042" y="46988"/>
                </a:lnTo>
                <a:lnTo>
                  <a:pt x="22526" y="22526"/>
                </a:lnTo>
                <a:lnTo>
                  <a:pt x="46988" y="6042"/>
                </a:lnTo>
                <a:lnTo>
                  <a:pt x="76962" y="0"/>
                </a:lnTo>
                <a:lnTo>
                  <a:pt x="646938" y="0"/>
                </a:lnTo>
                <a:lnTo>
                  <a:pt x="676911" y="6042"/>
                </a:lnTo>
                <a:lnTo>
                  <a:pt x="701373" y="22526"/>
                </a:lnTo>
                <a:lnTo>
                  <a:pt x="717857" y="46988"/>
                </a:lnTo>
                <a:lnTo>
                  <a:pt x="723900" y="76961"/>
                </a:lnTo>
                <a:lnTo>
                  <a:pt x="723900" y="384809"/>
                </a:lnTo>
                <a:lnTo>
                  <a:pt x="717857" y="414767"/>
                </a:lnTo>
                <a:lnTo>
                  <a:pt x="701373" y="439231"/>
                </a:lnTo>
                <a:lnTo>
                  <a:pt x="676911" y="455724"/>
                </a:lnTo>
                <a:lnTo>
                  <a:pt x="646938" y="461771"/>
                </a:lnTo>
                <a:lnTo>
                  <a:pt x="76962" y="461771"/>
                </a:lnTo>
                <a:lnTo>
                  <a:pt x="46988" y="455724"/>
                </a:lnTo>
                <a:lnTo>
                  <a:pt x="22526" y="439231"/>
                </a:lnTo>
                <a:lnTo>
                  <a:pt x="6042" y="414767"/>
                </a:lnTo>
                <a:lnTo>
                  <a:pt x="0" y="384809"/>
                </a:lnTo>
                <a:lnTo>
                  <a:pt x="0" y="76961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32861" y="5320995"/>
            <a:ext cx="316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C7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73273" y="3952366"/>
            <a:ext cx="468630" cy="379730"/>
          </a:xfrm>
          <a:custGeom>
            <a:avLst/>
            <a:gdLst/>
            <a:ahLst/>
            <a:cxnLst/>
            <a:rect l="l" t="t" r="r" b="b"/>
            <a:pathLst>
              <a:path w="468630" h="379729">
                <a:moveTo>
                  <a:pt x="35559" y="301751"/>
                </a:moveTo>
                <a:lnTo>
                  <a:pt x="0" y="379221"/>
                </a:lnTo>
                <a:lnTo>
                  <a:pt x="83312" y="361187"/>
                </a:lnTo>
                <a:lnTo>
                  <a:pt x="72088" y="347217"/>
                </a:lnTo>
                <a:lnTo>
                  <a:pt x="55752" y="347217"/>
                </a:lnTo>
                <a:lnTo>
                  <a:pt x="43306" y="331723"/>
                </a:lnTo>
                <a:lnTo>
                  <a:pt x="53232" y="323749"/>
                </a:lnTo>
                <a:lnTo>
                  <a:pt x="35559" y="301751"/>
                </a:lnTo>
                <a:close/>
              </a:path>
              <a:path w="468630" h="379729">
                <a:moveTo>
                  <a:pt x="53232" y="323749"/>
                </a:moveTo>
                <a:lnTo>
                  <a:pt x="43306" y="331723"/>
                </a:lnTo>
                <a:lnTo>
                  <a:pt x="55752" y="347217"/>
                </a:lnTo>
                <a:lnTo>
                  <a:pt x="65680" y="339242"/>
                </a:lnTo>
                <a:lnTo>
                  <a:pt x="53232" y="323749"/>
                </a:lnTo>
                <a:close/>
              </a:path>
              <a:path w="468630" h="379729">
                <a:moveTo>
                  <a:pt x="65680" y="339242"/>
                </a:moveTo>
                <a:lnTo>
                  <a:pt x="55752" y="347217"/>
                </a:lnTo>
                <a:lnTo>
                  <a:pt x="72088" y="347217"/>
                </a:lnTo>
                <a:lnTo>
                  <a:pt x="65680" y="339242"/>
                </a:lnTo>
                <a:close/>
              </a:path>
              <a:path w="468630" h="379729">
                <a:moveTo>
                  <a:pt x="456183" y="0"/>
                </a:moveTo>
                <a:lnTo>
                  <a:pt x="53232" y="323749"/>
                </a:lnTo>
                <a:lnTo>
                  <a:pt x="65680" y="339242"/>
                </a:lnTo>
                <a:lnTo>
                  <a:pt x="468630" y="15493"/>
                </a:lnTo>
                <a:lnTo>
                  <a:pt x="456183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29076" y="3952240"/>
            <a:ext cx="496570" cy="379730"/>
          </a:xfrm>
          <a:custGeom>
            <a:avLst/>
            <a:gdLst/>
            <a:ahLst/>
            <a:cxnLst/>
            <a:rect l="l" t="t" r="r" b="b"/>
            <a:pathLst>
              <a:path w="496570" h="379729">
                <a:moveTo>
                  <a:pt x="429361" y="341243"/>
                </a:moveTo>
                <a:lnTo>
                  <a:pt x="412369" y="363728"/>
                </a:lnTo>
                <a:lnTo>
                  <a:pt x="496062" y="379349"/>
                </a:lnTo>
                <a:lnTo>
                  <a:pt x="481024" y="348869"/>
                </a:lnTo>
                <a:lnTo>
                  <a:pt x="439420" y="348869"/>
                </a:lnTo>
                <a:lnTo>
                  <a:pt x="429361" y="341243"/>
                </a:lnTo>
                <a:close/>
              </a:path>
              <a:path w="496570" h="379729">
                <a:moveTo>
                  <a:pt x="441321" y="325418"/>
                </a:moveTo>
                <a:lnTo>
                  <a:pt x="429361" y="341243"/>
                </a:lnTo>
                <a:lnTo>
                  <a:pt x="439420" y="348869"/>
                </a:lnTo>
                <a:lnTo>
                  <a:pt x="451485" y="333121"/>
                </a:lnTo>
                <a:lnTo>
                  <a:pt x="441321" y="325418"/>
                </a:lnTo>
                <a:close/>
              </a:path>
              <a:path w="496570" h="379729">
                <a:moveTo>
                  <a:pt x="458343" y="302895"/>
                </a:moveTo>
                <a:lnTo>
                  <a:pt x="441321" y="325418"/>
                </a:lnTo>
                <a:lnTo>
                  <a:pt x="451485" y="333121"/>
                </a:lnTo>
                <a:lnTo>
                  <a:pt x="439420" y="348869"/>
                </a:lnTo>
                <a:lnTo>
                  <a:pt x="481024" y="348869"/>
                </a:lnTo>
                <a:lnTo>
                  <a:pt x="458343" y="302895"/>
                </a:lnTo>
                <a:close/>
              </a:path>
              <a:path w="496570" h="379729">
                <a:moveTo>
                  <a:pt x="11937" y="0"/>
                </a:moveTo>
                <a:lnTo>
                  <a:pt x="0" y="15748"/>
                </a:lnTo>
                <a:lnTo>
                  <a:pt x="429361" y="341243"/>
                </a:lnTo>
                <a:lnTo>
                  <a:pt x="441321" y="325418"/>
                </a:lnTo>
                <a:lnTo>
                  <a:pt x="1193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34361" y="4786884"/>
            <a:ext cx="445770" cy="459740"/>
          </a:xfrm>
          <a:custGeom>
            <a:avLst/>
            <a:gdLst/>
            <a:ahLst/>
            <a:cxnLst/>
            <a:rect l="l" t="t" r="r" b="b"/>
            <a:pathLst>
              <a:path w="445769" h="459739">
                <a:moveTo>
                  <a:pt x="25654" y="378079"/>
                </a:moveTo>
                <a:lnTo>
                  <a:pt x="0" y="459232"/>
                </a:lnTo>
                <a:lnTo>
                  <a:pt x="80390" y="431038"/>
                </a:lnTo>
                <a:lnTo>
                  <a:pt x="69627" y="420624"/>
                </a:lnTo>
                <a:lnTo>
                  <a:pt x="51307" y="420624"/>
                </a:lnTo>
                <a:lnTo>
                  <a:pt x="37083" y="406781"/>
                </a:lnTo>
                <a:lnTo>
                  <a:pt x="45905" y="397672"/>
                </a:lnTo>
                <a:lnTo>
                  <a:pt x="25654" y="378079"/>
                </a:lnTo>
                <a:close/>
              </a:path>
              <a:path w="445769" h="459739">
                <a:moveTo>
                  <a:pt x="45905" y="397672"/>
                </a:moveTo>
                <a:lnTo>
                  <a:pt x="37083" y="406781"/>
                </a:lnTo>
                <a:lnTo>
                  <a:pt x="51307" y="420624"/>
                </a:lnTo>
                <a:lnTo>
                  <a:pt x="60168" y="411472"/>
                </a:lnTo>
                <a:lnTo>
                  <a:pt x="45905" y="397672"/>
                </a:lnTo>
                <a:close/>
              </a:path>
              <a:path w="445769" h="459739">
                <a:moveTo>
                  <a:pt x="60168" y="411472"/>
                </a:moveTo>
                <a:lnTo>
                  <a:pt x="51307" y="420624"/>
                </a:lnTo>
                <a:lnTo>
                  <a:pt x="69627" y="420624"/>
                </a:lnTo>
                <a:lnTo>
                  <a:pt x="60168" y="411472"/>
                </a:lnTo>
                <a:close/>
              </a:path>
              <a:path w="445769" h="459739">
                <a:moveTo>
                  <a:pt x="431038" y="0"/>
                </a:moveTo>
                <a:lnTo>
                  <a:pt x="45905" y="397672"/>
                </a:lnTo>
                <a:lnTo>
                  <a:pt x="60168" y="411472"/>
                </a:lnTo>
                <a:lnTo>
                  <a:pt x="445262" y="13716"/>
                </a:lnTo>
                <a:lnTo>
                  <a:pt x="431038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6035" y="4787010"/>
            <a:ext cx="426720" cy="459105"/>
          </a:xfrm>
          <a:custGeom>
            <a:avLst/>
            <a:gdLst/>
            <a:ahLst/>
            <a:cxnLst/>
            <a:rect l="l" t="t" r="r" b="b"/>
            <a:pathLst>
              <a:path w="426719" h="459104">
                <a:moveTo>
                  <a:pt x="367238" y="409979"/>
                </a:moveTo>
                <a:lnTo>
                  <a:pt x="346582" y="429132"/>
                </a:lnTo>
                <a:lnTo>
                  <a:pt x="426338" y="459104"/>
                </a:lnTo>
                <a:lnTo>
                  <a:pt x="414734" y="419353"/>
                </a:lnTo>
                <a:lnTo>
                  <a:pt x="375919" y="419353"/>
                </a:lnTo>
                <a:lnTo>
                  <a:pt x="367238" y="409979"/>
                </a:lnTo>
                <a:close/>
              </a:path>
              <a:path w="426719" h="459104">
                <a:moveTo>
                  <a:pt x="381734" y="396537"/>
                </a:moveTo>
                <a:lnTo>
                  <a:pt x="367238" y="409979"/>
                </a:lnTo>
                <a:lnTo>
                  <a:pt x="375919" y="419353"/>
                </a:lnTo>
                <a:lnTo>
                  <a:pt x="390397" y="405891"/>
                </a:lnTo>
                <a:lnTo>
                  <a:pt x="381734" y="396537"/>
                </a:lnTo>
                <a:close/>
              </a:path>
              <a:path w="426719" h="459104">
                <a:moveTo>
                  <a:pt x="402463" y="377316"/>
                </a:moveTo>
                <a:lnTo>
                  <a:pt x="381734" y="396537"/>
                </a:lnTo>
                <a:lnTo>
                  <a:pt x="390397" y="405891"/>
                </a:lnTo>
                <a:lnTo>
                  <a:pt x="375919" y="419353"/>
                </a:lnTo>
                <a:lnTo>
                  <a:pt x="414734" y="419353"/>
                </a:lnTo>
                <a:lnTo>
                  <a:pt x="402463" y="377316"/>
                </a:lnTo>
                <a:close/>
              </a:path>
              <a:path w="426719" h="459104">
                <a:moveTo>
                  <a:pt x="14477" y="0"/>
                </a:moveTo>
                <a:lnTo>
                  <a:pt x="0" y="13462"/>
                </a:lnTo>
                <a:lnTo>
                  <a:pt x="367238" y="409979"/>
                </a:lnTo>
                <a:lnTo>
                  <a:pt x="381734" y="396537"/>
                </a:lnTo>
                <a:lnTo>
                  <a:pt x="14477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9753" y="6012941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646938" y="0"/>
                </a:moveTo>
                <a:lnTo>
                  <a:pt x="76962" y="0"/>
                </a:lnTo>
                <a:lnTo>
                  <a:pt x="47004" y="6047"/>
                </a:lnTo>
                <a:lnTo>
                  <a:pt x="22540" y="22540"/>
                </a:lnTo>
                <a:lnTo>
                  <a:pt x="6047" y="47004"/>
                </a:lnTo>
                <a:lnTo>
                  <a:pt x="0" y="76962"/>
                </a:lnTo>
                <a:lnTo>
                  <a:pt x="0" y="384810"/>
                </a:lnTo>
                <a:lnTo>
                  <a:pt x="6047" y="414767"/>
                </a:lnTo>
                <a:lnTo>
                  <a:pt x="22540" y="439231"/>
                </a:lnTo>
                <a:lnTo>
                  <a:pt x="47004" y="455724"/>
                </a:lnTo>
                <a:lnTo>
                  <a:pt x="76962" y="461772"/>
                </a:lnTo>
                <a:lnTo>
                  <a:pt x="646938" y="461772"/>
                </a:lnTo>
                <a:lnTo>
                  <a:pt x="676911" y="455724"/>
                </a:lnTo>
                <a:lnTo>
                  <a:pt x="701373" y="439231"/>
                </a:lnTo>
                <a:lnTo>
                  <a:pt x="717857" y="414767"/>
                </a:lnTo>
                <a:lnTo>
                  <a:pt x="723900" y="384810"/>
                </a:lnTo>
                <a:lnTo>
                  <a:pt x="723900" y="76962"/>
                </a:lnTo>
                <a:lnTo>
                  <a:pt x="717857" y="47004"/>
                </a:lnTo>
                <a:lnTo>
                  <a:pt x="701373" y="22540"/>
                </a:lnTo>
                <a:lnTo>
                  <a:pt x="676911" y="6047"/>
                </a:lnTo>
                <a:lnTo>
                  <a:pt x="646938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9753" y="6012941"/>
            <a:ext cx="723900" cy="462280"/>
          </a:xfrm>
          <a:custGeom>
            <a:avLst/>
            <a:gdLst/>
            <a:ahLst/>
            <a:cxnLst/>
            <a:rect l="l" t="t" r="r" b="b"/>
            <a:pathLst>
              <a:path w="723900" h="462279">
                <a:moveTo>
                  <a:pt x="0" y="76962"/>
                </a:moveTo>
                <a:lnTo>
                  <a:pt x="6047" y="47004"/>
                </a:lnTo>
                <a:lnTo>
                  <a:pt x="22540" y="22540"/>
                </a:lnTo>
                <a:lnTo>
                  <a:pt x="47004" y="6047"/>
                </a:lnTo>
                <a:lnTo>
                  <a:pt x="76962" y="0"/>
                </a:lnTo>
                <a:lnTo>
                  <a:pt x="646938" y="0"/>
                </a:lnTo>
                <a:lnTo>
                  <a:pt x="676911" y="6047"/>
                </a:lnTo>
                <a:lnTo>
                  <a:pt x="701373" y="22540"/>
                </a:lnTo>
                <a:lnTo>
                  <a:pt x="717857" y="47004"/>
                </a:lnTo>
                <a:lnTo>
                  <a:pt x="723900" y="76962"/>
                </a:lnTo>
                <a:lnTo>
                  <a:pt x="723900" y="384810"/>
                </a:lnTo>
                <a:lnTo>
                  <a:pt x="717857" y="414767"/>
                </a:lnTo>
                <a:lnTo>
                  <a:pt x="701373" y="439231"/>
                </a:lnTo>
                <a:lnTo>
                  <a:pt x="676911" y="455724"/>
                </a:lnTo>
                <a:lnTo>
                  <a:pt x="646938" y="461772"/>
                </a:lnTo>
                <a:lnTo>
                  <a:pt x="76962" y="461772"/>
                </a:lnTo>
                <a:lnTo>
                  <a:pt x="47004" y="455724"/>
                </a:lnTo>
                <a:lnTo>
                  <a:pt x="22540" y="439231"/>
                </a:lnTo>
                <a:lnTo>
                  <a:pt x="6047" y="414767"/>
                </a:lnTo>
                <a:lnTo>
                  <a:pt x="0" y="384810"/>
                </a:lnTo>
                <a:lnTo>
                  <a:pt x="0" y="76962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282700" y="6088481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C8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10461" y="4788153"/>
            <a:ext cx="160020" cy="1224915"/>
          </a:xfrm>
          <a:custGeom>
            <a:avLst/>
            <a:gdLst/>
            <a:ahLst/>
            <a:cxnLst/>
            <a:rect l="l" t="t" r="r" b="b"/>
            <a:pathLst>
              <a:path w="160019" h="1224914">
                <a:moveTo>
                  <a:pt x="0" y="1145209"/>
                </a:moveTo>
                <a:lnTo>
                  <a:pt x="30479" y="1224762"/>
                </a:lnTo>
                <a:lnTo>
                  <a:pt x="69600" y="1162519"/>
                </a:lnTo>
                <a:lnTo>
                  <a:pt x="46481" y="1162519"/>
                </a:lnTo>
                <a:lnTo>
                  <a:pt x="26796" y="1160602"/>
                </a:lnTo>
                <a:lnTo>
                  <a:pt x="28031" y="1147951"/>
                </a:lnTo>
                <a:lnTo>
                  <a:pt x="0" y="1145209"/>
                </a:lnTo>
                <a:close/>
              </a:path>
              <a:path w="160019" h="1224914">
                <a:moveTo>
                  <a:pt x="28031" y="1147951"/>
                </a:moveTo>
                <a:lnTo>
                  <a:pt x="26796" y="1160602"/>
                </a:lnTo>
                <a:lnTo>
                  <a:pt x="46481" y="1162519"/>
                </a:lnTo>
                <a:lnTo>
                  <a:pt x="47717" y="1149877"/>
                </a:lnTo>
                <a:lnTo>
                  <a:pt x="28031" y="1147951"/>
                </a:lnTo>
                <a:close/>
              </a:path>
              <a:path w="160019" h="1224914">
                <a:moveTo>
                  <a:pt x="47717" y="1149877"/>
                </a:moveTo>
                <a:lnTo>
                  <a:pt x="46481" y="1162519"/>
                </a:lnTo>
                <a:lnTo>
                  <a:pt x="69600" y="1162519"/>
                </a:lnTo>
                <a:lnTo>
                  <a:pt x="75818" y="1152626"/>
                </a:lnTo>
                <a:lnTo>
                  <a:pt x="47717" y="1149877"/>
                </a:lnTo>
                <a:close/>
              </a:path>
              <a:path w="160019" h="1224914">
                <a:moveTo>
                  <a:pt x="140081" y="0"/>
                </a:moveTo>
                <a:lnTo>
                  <a:pt x="28031" y="1147951"/>
                </a:lnTo>
                <a:lnTo>
                  <a:pt x="47717" y="1149877"/>
                </a:lnTo>
                <a:lnTo>
                  <a:pt x="159893" y="2032"/>
                </a:lnTo>
                <a:lnTo>
                  <a:pt x="140081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7161" y="4490465"/>
            <a:ext cx="2819400" cy="1059180"/>
          </a:xfrm>
          <a:custGeom>
            <a:avLst/>
            <a:gdLst/>
            <a:ahLst/>
            <a:cxnLst/>
            <a:rect l="l" t="t" r="r" b="b"/>
            <a:pathLst>
              <a:path w="2819400" h="1059179">
                <a:moveTo>
                  <a:pt x="2642869" y="0"/>
                </a:moveTo>
                <a:lnTo>
                  <a:pt x="176529" y="0"/>
                </a:lnTo>
                <a:lnTo>
                  <a:pt x="129587" y="6302"/>
                </a:lnTo>
                <a:lnTo>
                  <a:pt x="87413" y="24092"/>
                </a:lnTo>
                <a:lnTo>
                  <a:pt x="51688" y="51688"/>
                </a:lnTo>
                <a:lnTo>
                  <a:pt x="24092" y="87413"/>
                </a:lnTo>
                <a:lnTo>
                  <a:pt x="6302" y="129587"/>
                </a:lnTo>
                <a:lnTo>
                  <a:pt x="0" y="176529"/>
                </a:lnTo>
                <a:lnTo>
                  <a:pt x="0" y="882649"/>
                </a:lnTo>
                <a:lnTo>
                  <a:pt x="6302" y="929592"/>
                </a:lnTo>
                <a:lnTo>
                  <a:pt x="24092" y="971766"/>
                </a:lnTo>
                <a:lnTo>
                  <a:pt x="51688" y="1007490"/>
                </a:lnTo>
                <a:lnTo>
                  <a:pt x="87413" y="1035087"/>
                </a:lnTo>
                <a:lnTo>
                  <a:pt x="129587" y="1052877"/>
                </a:lnTo>
                <a:lnTo>
                  <a:pt x="176529" y="1059179"/>
                </a:lnTo>
                <a:lnTo>
                  <a:pt x="2642869" y="1059179"/>
                </a:lnTo>
                <a:lnTo>
                  <a:pt x="2689812" y="1052877"/>
                </a:lnTo>
                <a:lnTo>
                  <a:pt x="2731986" y="1035087"/>
                </a:lnTo>
                <a:lnTo>
                  <a:pt x="2767711" y="1007490"/>
                </a:lnTo>
                <a:lnTo>
                  <a:pt x="2795307" y="971766"/>
                </a:lnTo>
                <a:lnTo>
                  <a:pt x="2813097" y="929592"/>
                </a:lnTo>
                <a:lnTo>
                  <a:pt x="2819399" y="882649"/>
                </a:lnTo>
                <a:lnTo>
                  <a:pt x="2819399" y="176529"/>
                </a:lnTo>
                <a:lnTo>
                  <a:pt x="2813097" y="129587"/>
                </a:lnTo>
                <a:lnTo>
                  <a:pt x="2795307" y="87413"/>
                </a:lnTo>
                <a:lnTo>
                  <a:pt x="2767710" y="51688"/>
                </a:lnTo>
                <a:lnTo>
                  <a:pt x="2731986" y="24092"/>
                </a:lnTo>
                <a:lnTo>
                  <a:pt x="2689812" y="6302"/>
                </a:lnTo>
                <a:lnTo>
                  <a:pt x="2642869" y="0"/>
                </a:lnTo>
                <a:close/>
              </a:path>
            </a:pathLst>
          </a:custGeom>
          <a:solidFill>
            <a:srgbClr val="F6D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7161" y="4490465"/>
            <a:ext cx="2819400" cy="1059180"/>
          </a:xfrm>
          <a:custGeom>
            <a:avLst/>
            <a:gdLst/>
            <a:ahLst/>
            <a:cxnLst/>
            <a:rect l="l" t="t" r="r" b="b"/>
            <a:pathLst>
              <a:path w="2819400" h="1059179">
                <a:moveTo>
                  <a:pt x="0" y="176529"/>
                </a:moveTo>
                <a:lnTo>
                  <a:pt x="6302" y="129587"/>
                </a:lnTo>
                <a:lnTo>
                  <a:pt x="24092" y="87413"/>
                </a:lnTo>
                <a:lnTo>
                  <a:pt x="51688" y="51688"/>
                </a:lnTo>
                <a:lnTo>
                  <a:pt x="87413" y="24092"/>
                </a:lnTo>
                <a:lnTo>
                  <a:pt x="129587" y="6302"/>
                </a:lnTo>
                <a:lnTo>
                  <a:pt x="176529" y="0"/>
                </a:lnTo>
                <a:lnTo>
                  <a:pt x="2642869" y="0"/>
                </a:lnTo>
                <a:lnTo>
                  <a:pt x="2689812" y="6302"/>
                </a:lnTo>
                <a:lnTo>
                  <a:pt x="2731986" y="24092"/>
                </a:lnTo>
                <a:lnTo>
                  <a:pt x="2767710" y="51688"/>
                </a:lnTo>
                <a:lnTo>
                  <a:pt x="2795307" y="87413"/>
                </a:lnTo>
                <a:lnTo>
                  <a:pt x="2813097" y="129587"/>
                </a:lnTo>
                <a:lnTo>
                  <a:pt x="2819399" y="176529"/>
                </a:lnTo>
                <a:lnTo>
                  <a:pt x="2819399" y="882649"/>
                </a:lnTo>
                <a:lnTo>
                  <a:pt x="2813097" y="929592"/>
                </a:lnTo>
                <a:lnTo>
                  <a:pt x="2795307" y="971766"/>
                </a:lnTo>
                <a:lnTo>
                  <a:pt x="2767711" y="1007490"/>
                </a:lnTo>
                <a:lnTo>
                  <a:pt x="2731986" y="1035087"/>
                </a:lnTo>
                <a:lnTo>
                  <a:pt x="2689812" y="1052877"/>
                </a:lnTo>
                <a:lnTo>
                  <a:pt x="2642869" y="1059179"/>
                </a:lnTo>
                <a:lnTo>
                  <a:pt x="176529" y="1059179"/>
                </a:lnTo>
                <a:lnTo>
                  <a:pt x="129587" y="1052877"/>
                </a:lnTo>
                <a:lnTo>
                  <a:pt x="87413" y="1035087"/>
                </a:lnTo>
                <a:lnTo>
                  <a:pt x="51688" y="1007490"/>
                </a:lnTo>
                <a:lnTo>
                  <a:pt x="24092" y="971766"/>
                </a:lnTo>
                <a:lnTo>
                  <a:pt x="6302" y="929592"/>
                </a:lnTo>
                <a:lnTo>
                  <a:pt x="0" y="882649"/>
                </a:lnTo>
                <a:lnTo>
                  <a:pt x="0" y="176529"/>
                </a:lnTo>
                <a:close/>
              </a:path>
            </a:pathLst>
          </a:custGeom>
          <a:ln w="25908">
            <a:solidFill>
              <a:srgbClr val="2929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48705" y="4620259"/>
            <a:ext cx="249555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MyService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i="1" dirty="0">
                <a:solidFill>
                  <a:srgbClr val="292934"/>
                </a:solidFill>
                <a:latin typeface="Arial"/>
                <a:cs typeface="Arial"/>
              </a:rPr>
              <a:t>someEvent:</a:t>
            </a:r>
            <a:r>
              <a:rPr sz="1400" b="1" i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292934"/>
                </a:solidFill>
                <a:latin typeface="Arial"/>
                <a:cs typeface="Arial"/>
              </a:rPr>
              <a:t>EventEmitter&lt;T&gt;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03654" y="5549646"/>
            <a:ext cx="5149215" cy="704215"/>
          </a:xfrm>
          <a:custGeom>
            <a:avLst/>
            <a:gdLst/>
            <a:ahLst/>
            <a:cxnLst/>
            <a:rect l="l" t="t" r="r" b="b"/>
            <a:pathLst>
              <a:path w="5149215" h="704214">
                <a:moveTo>
                  <a:pt x="79247" y="684225"/>
                </a:moveTo>
                <a:lnTo>
                  <a:pt x="0" y="684225"/>
                </a:lnTo>
                <a:lnTo>
                  <a:pt x="0" y="704037"/>
                </a:lnTo>
                <a:lnTo>
                  <a:pt x="79247" y="704037"/>
                </a:lnTo>
                <a:lnTo>
                  <a:pt x="79247" y="684225"/>
                </a:lnTo>
                <a:close/>
              </a:path>
              <a:path w="5149215" h="704214">
                <a:moveTo>
                  <a:pt x="217931" y="684225"/>
                </a:moveTo>
                <a:lnTo>
                  <a:pt x="138683" y="684225"/>
                </a:lnTo>
                <a:lnTo>
                  <a:pt x="138683" y="704037"/>
                </a:lnTo>
                <a:lnTo>
                  <a:pt x="217931" y="704037"/>
                </a:lnTo>
                <a:lnTo>
                  <a:pt x="217931" y="684225"/>
                </a:lnTo>
                <a:close/>
              </a:path>
              <a:path w="5149215" h="704214">
                <a:moveTo>
                  <a:pt x="356615" y="684225"/>
                </a:moveTo>
                <a:lnTo>
                  <a:pt x="277368" y="684225"/>
                </a:lnTo>
                <a:lnTo>
                  <a:pt x="277368" y="704037"/>
                </a:lnTo>
                <a:lnTo>
                  <a:pt x="356615" y="704037"/>
                </a:lnTo>
                <a:lnTo>
                  <a:pt x="356615" y="684225"/>
                </a:lnTo>
                <a:close/>
              </a:path>
              <a:path w="5149215" h="704214">
                <a:moveTo>
                  <a:pt x="495300" y="684225"/>
                </a:moveTo>
                <a:lnTo>
                  <a:pt x="416051" y="684225"/>
                </a:lnTo>
                <a:lnTo>
                  <a:pt x="416051" y="704037"/>
                </a:lnTo>
                <a:lnTo>
                  <a:pt x="495300" y="704037"/>
                </a:lnTo>
                <a:lnTo>
                  <a:pt x="495300" y="684225"/>
                </a:lnTo>
                <a:close/>
              </a:path>
              <a:path w="5149215" h="704214">
                <a:moveTo>
                  <a:pt x="633983" y="684225"/>
                </a:moveTo>
                <a:lnTo>
                  <a:pt x="554735" y="684225"/>
                </a:lnTo>
                <a:lnTo>
                  <a:pt x="554735" y="704037"/>
                </a:lnTo>
                <a:lnTo>
                  <a:pt x="633983" y="704037"/>
                </a:lnTo>
                <a:lnTo>
                  <a:pt x="633983" y="684225"/>
                </a:lnTo>
                <a:close/>
              </a:path>
              <a:path w="5149215" h="704214">
                <a:moveTo>
                  <a:pt x="772668" y="684225"/>
                </a:moveTo>
                <a:lnTo>
                  <a:pt x="693419" y="684225"/>
                </a:lnTo>
                <a:lnTo>
                  <a:pt x="693419" y="704037"/>
                </a:lnTo>
                <a:lnTo>
                  <a:pt x="772668" y="704037"/>
                </a:lnTo>
                <a:lnTo>
                  <a:pt x="772668" y="684225"/>
                </a:lnTo>
                <a:close/>
              </a:path>
              <a:path w="5149215" h="704214">
                <a:moveTo>
                  <a:pt x="911351" y="684225"/>
                </a:moveTo>
                <a:lnTo>
                  <a:pt x="832103" y="684225"/>
                </a:lnTo>
                <a:lnTo>
                  <a:pt x="832103" y="704037"/>
                </a:lnTo>
                <a:lnTo>
                  <a:pt x="911351" y="704037"/>
                </a:lnTo>
                <a:lnTo>
                  <a:pt x="911351" y="684225"/>
                </a:lnTo>
                <a:close/>
              </a:path>
              <a:path w="5149215" h="704214">
                <a:moveTo>
                  <a:pt x="1050035" y="684225"/>
                </a:moveTo>
                <a:lnTo>
                  <a:pt x="970788" y="684225"/>
                </a:lnTo>
                <a:lnTo>
                  <a:pt x="970788" y="704037"/>
                </a:lnTo>
                <a:lnTo>
                  <a:pt x="1050035" y="704037"/>
                </a:lnTo>
                <a:lnTo>
                  <a:pt x="1050035" y="684225"/>
                </a:lnTo>
                <a:close/>
              </a:path>
              <a:path w="5149215" h="704214">
                <a:moveTo>
                  <a:pt x="1188720" y="684225"/>
                </a:moveTo>
                <a:lnTo>
                  <a:pt x="1109471" y="684225"/>
                </a:lnTo>
                <a:lnTo>
                  <a:pt x="1109471" y="704037"/>
                </a:lnTo>
                <a:lnTo>
                  <a:pt x="1188720" y="704037"/>
                </a:lnTo>
                <a:lnTo>
                  <a:pt x="1188720" y="684225"/>
                </a:lnTo>
                <a:close/>
              </a:path>
              <a:path w="5149215" h="704214">
                <a:moveTo>
                  <a:pt x="1327403" y="684225"/>
                </a:moveTo>
                <a:lnTo>
                  <a:pt x="1248156" y="684225"/>
                </a:lnTo>
                <a:lnTo>
                  <a:pt x="1248156" y="704037"/>
                </a:lnTo>
                <a:lnTo>
                  <a:pt x="1327403" y="704037"/>
                </a:lnTo>
                <a:lnTo>
                  <a:pt x="1327403" y="684225"/>
                </a:lnTo>
                <a:close/>
              </a:path>
              <a:path w="5149215" h="704214">
                <a:moveTo>
                  <a:pt x="1466087" y="684225"/>
                </a:moveTo>
                <a:lnTo>
                  <a:pt x="1386839" y="684225"/>
                </a:lnTo>
                <a:lnTo>
                  <a:pt x="1386839" y="704037"/>
                </a:lnTo>
                <a:lnTo>
                  <a:pt x="1466087" y="704037"/>
                </a:lnTo>
                <a:lnTo>
                  <a:pt x="1466087" y="684225"/>
                </a:lnTo>
                <a:close/>
              </a:path>
              <a:path w="5149215" h="704214">
                <a:moveTo>
                  <a:pt x="1604771" y="684225"/>
                </a:moveTo>
                <a:lnTo>
                  <a:pt x="1525523" y="684225"/>
                </a:lnTo>
                <a:lnTo>
                  <a:pt x="1525523" y="704037"/>
                </a:lnTo>
                <a:lnTo>
                  <a:pt x="1604771" y="704037"/>
                </a:lnTo>
                <a:lnTo>
                  <a:pt x="1604771" y="684225"/>
                </a:lnTo>
                <a:close/>
              </a:path>
              <a:path w="5149215" h="704214">
                <a:moveTo>
                  <a:pt x="1743456" y="684225"/>
                </a:moveTo>
                <a:lnTo>
                  <a:pt x="1664208" y="684225"/>
                </a:lnTo>
                <a:lnTo>
                  <a:pt x="1664208" y="704037"/>
                </a:lnTo>
                <a:lnTo>
                  <a:pt x="1743456" y="704037"/>
                </a:lnTo>
                <a:lnTo>
                  <a:pt x="1743456" y="684225"/>
                </a:lnTo>
                <a:close/>
              </a:path>
              <a:path w="5149215" h="704214">
                <a:moveTo>
                  <a:pt x="1882140" y="684225"/>
                </a:moveTo>
                <a:lnTo>
                  <a:pt x="1802892" y="684225"/>
                </a:lnTo>
                <a:lnTo>
                  <a:pt x="1802892" y="704037"/>
                </a:lnTo>
                <a:lnTo>
                  <a:pt x="1882140" y="704037"/>
                </a:lnTo>
                <a:lnTo>
                  <a:pt x="1882140" y="684225"/>
                </a:lnTo>
                <a:close/>
              </a:path>
              <a:path w="5149215" h="704214">
                <a:moveTo>
                  <a:pt x="2020823" y="684225"/>
                </a:moveTo>
                <a:lnTo>
                  <a:pt x="1941575" y="684225"/>
                </a:lnTo>
                <a:lnTo>
                  <a:pt x="1941575" y="704037"/>
                </a:lnTo>
                <a:lnTo>
                  <a:pt x="2020823" y="704037"/>
                </a:lnTo>
                <a:lnTo>
                  <a:pt x="2020823" y="684225"/>
                </a:lnTo>
                <a:close/>
              </a:path>
              <a:path w="5149215" h="704214">
                <a:moveTo>
                  <a:pt x="2159508" y="684225"/>
                </a:moveTo>
                <a:lnTo>
                  <a:pt x="2080259" y="684225"/>
                </a:lnTo>
                <a:lnTo>
                  <a:pt x="2080259" y="704037"/>
                </a:lnTo>
                <a:lnTo>
                  <a:pt x="2159508" y="704037"/>
                </a:lnTo>
                <a:lnTo>
                  <a:pt x="2159508" y="684225"/>
                </a:lnTo>
                <a:close/>
              </a:path>
              <a:path w="5149215" h="704214">
                <a:moveTo>
                  <a:pt x="2298192" y="684225"/>
                </a:moveTo>
                <a:lnTo>
                  <a:pt x="2218944" y="684225"/>
                </a:lnTo>
                <a:lnTo>
                  <a:pt x="2218944" y="704037"/>
                </a:lnTo>
                <a:lnTo>
                  <a:pt x="2298192" y="704037"/>
                </a:lnTo>
                <a:lnTo>
                  <a:pt x="2298192" y="684225"/>
                </a:lnTo>
                <a:close/>
              </a:path>
              <a:path w="5149215" h="704214">
                <a:moveTo>
                  <a:pt x="2436875" y="684225"/>
                </a:moveTo>
                <a:lnTo>
                  <a:pt x="2357628" y="684225"/>
                </a:lnTo>
                <a:lnTo>
                  <a:pt x="2357628" y="704037"/>
                </a:lnTo>
                <a:lnTo>
                  <a:pt x="2436875" y="704037"/>
                </a:lnTo>
                <a:lnTo>
                  <a:pt x="2436875" y="684225"/>
                </a:lnTo>
                <a:close/>
              </a:path>
              <a:path w="5149215" h="704214">
                <a:moveTo>
                  <a:pt x="2575560" y="684225"/>
                </a:moveTo>
                <a:lnTo>
                  <a:pt x="2496311" y="684225"/>
                </a:lnTo>
                <a:lnTo>
                  <a:pt x="2496311" y="704037"/>
                </a:lnTo>
                <a:lnTo>
                  <a:pt x="2575560" y="704037"/>
                </a:lnTo>
                <a:lnTo>
                  <a:pt x="2575560" y="684225"/>
                </a:lnTo>
                <a:close/>
              </a:path>
              <a:path w="5149215" h="704214">
                <a:moveTo>
                  <a:pt x="2714244" y="684225"/>
                </a:moveTo>
                <a:lnTo>
                  <a:pt x="2634996" y="684225"/>
                </a:lnTo>
                <a:lnTo>
                  <a:pt x="2634996" y="704037"/>
                </a:lnTo>
                <a:lnTo>
                  <a:pt x="2714244" y="704037"/>
                </a:lnTo>
                <a:lnTo>
                  <a:pt x="2714244" y="684225"/>
                </a:lnTo>
                <a:close/>
              </a:path>
              <a:path w="5149215" h="704214">
                <a:moveTo>
                  <a:pt x="2852928" y="684225"/>
                </a:moveTo>
                <a:lnTo>
                  <a:pt x="2773680" y="684225"/>
                </a:lnTo>
                <a:lnTo>
                  <a:pt x="2773680" y="704037"/>
                </a:lnTo>
                <a:lnTo>
                  <a:pt x="2852928" y="704037"/>
                </a:lnTo>
                <a:lnTo>
                  <a:pt x="2852928" y="684225"/>
                </a:lnTo>
                <a:close/>
              </a:path>
              <a:path w="5149215" h="704214">
                <a:moveTo>
                  <a:pt x="2991611" y="684225"/>
                </a:moveTo>
                <a:lnTo>
                  <a:pt x="2912363" y="684225"/>
                </a:lnTo>
                <a:lnTo>
                  <a:pt x="2912363" y="704037"/>
                </a:lnTo>
                <a:lnTo>
                  <a:pt x="2991611" y="704037"/>
                </a:lnTo>
                <a:lnTo>
                  <a:pt x="2991611" y="684225"/>
                </a:lnTo>
                <a:close/>
              </a:path>
              <a:path w="5149215" h="704214">
                <a:moveTo>
                  <a:pt x="3130296" y="684225"/>
                </a:moveTo>
                <a:lnTo>
                  <a:pt x="3051047" y="684225"/>
                </a:lnTo>
                <a:lnTo>
                  <a:pt x="3051047" y="704037"/>
                </a:lnTo>
                <a:lnTo>
                  <a:pt x="3130296" y="704037"/>
                </a:lnTo>
                <a:lnTo>
                  <a:pt x="3130296" y="684225"/>
                </a:lnTo>
                <a:close/>
              </a:path>
              <a:path w="5149215" h="704214">
                <a:moveTo>
                  <a:pt x="3268979" y="684225"/>
                </a:moveTo>
                <a:lnTo>
                  <a:pt x="3189732" y="684225"/>
                </a:lnTo>
                <a:lnTo>
                  <a:pt x="3189732" y="704037"/>
                </a:lnTo>
                <a:lnTo>
                  <a:pt x="3268979" y="704037"/>
                </a:lnTo>
                <a:lnTo>
                  <a:pt x="3268979" y="684225"/>
                </a:lnTo>
                <a:close/>
              </a:path>
              <a:path w="5149215" h="704214">
                <a:moveTo>
                  <a:pt x="3407663" y="684225"/>
                </a:moveTo>
                <a:lnTo>
                  <a:pt x="3328416" y="684225"/>
                </a:lnTo>
                <a:lnTo>
                  <a:pt x="3328416" y="704037"/>
                </a:lnTo>
                <a:lnTo>
                  <a:pt x="3407663" y="704037"/>
                </a:lnTo>
                <a:lnTo>
                  <a:pt x="3407663" y="684225"/>
                </a:lnTo>
                <a:close/>
              </a:path>
              <a:path w="5149215" h="704214">
                <a:moveTo>
                  <a:pt x="3546348" y="684225"/>
                </a:moveTo>
                <a:lnTo>
                  <a:pt x="3467100" y="684225"/>
                </a:lnTo>
                <a:lnTo>
                  <a:pt x="3467100" y="704037"/>
                </a:lnTo>
                <a:lnTo>
                  <a:pt x="3546348" y="704037"/>
                </a:lnTo>
                <a:lnTo>
                  <a:pt x="3546348" y="684225"/>
                </a:lnTo>
                <a:close/>
              </a:path>
              <a:path w="5149215" h="704214">
                <a:moveTo>
                  <a:pt x="3685031" y="684225"/>
                </a:moveTo>
                <a:lnTo>
                  <a:pt x="3605783" y="684225"/>
                </a:lnTo>
                <a:lnTo>
                  <a:pt x="3605783" y="704037"/>
                </a:lnTo>
                <a:lnTo>
                  <a:pt x="3685031" y="704037"/>
                </a:lnTo>
                <a:lnTo>
                  <a:pt x="3685031" y="684225"/>
                </a:lnTo>
                <a:close/>
              </a:path>
              <a:path w="5149215" h="704214">
                <a:moveTo>
                  <a:pt x="3823716" y="684225"/>
                </a:moveTo>
                <a:lnTo>
                  <a:pt x="3744468" y="684225"/>
                </a:lnTo>
                <a:lnTo>
                  <a:pt x="3744468" y="704037"/>
                </a:lnTo>
                <a:lnTo>
                  <a:pt x="3823716" y="704037"/>
                </a:lnTo>
                <a:lnTo>
                  <a:pt x="3823716" y="684225"/>
                </a:lnTo>
                <a:close/>
              </a:path>
              <a:path w="5149215" h="704214">
                <a:moveTo>
                  <a:pt x="3962400" y="684225"/>
                </a:moveTo>
                <a:lnTo>
                  <a:pt x="3883152" y="684225"/>
                </a:lnTo>
                <a:lnTo>
                  <a:pt x="3883152" y="704037"/>
                </a:lnTo>
                <a:lnTo>
                  <a:pt x="3962400" y="704037"/>
                </a:lnTo>
                <a:lnTo>
                  <a:pt x="3962400" y="684225"/>
                </a:lnTo>
                <a:close/>
              </a:path>
              <a:path w="5149215" h="704214">
                <a:moveTo>
                  <a:pt x="4101083" y="684225"/>
                </a:moveTo>
                <a:lnTo>
                  <a:pt x="4021835" y="684225"/>
                </a:lnTo>
                <a:lnTo>
                  <a:pt x="4021835" y="704037"/>
                </a:lnTo>
                <a:lnTo>
                  <a:pt x="4101083" y="704037"/>
                </a:lnTo>
                <a:lnTo>
                  <a:pt x="4101083" y="684225"/>
                </a:lnTo>
                <a:close/>
              </a:path>
              <a:path w="5149215" h="704214">
                <a:moveTo>
                  <a:pt x="4239768" y="684225"/>
                </a:moveTo>
                <a:lnTo>
                  <a:pt x="4160520" y="684225"/>
                </a:lnTo>
                <a:lnTo>
                  <a:pt x="4160520" y="704037"/>
                </a:lnTo>
                <a:lnTo>
                  <a:pt x="4239768" y="704037"/>
                </a:lnTo>
                <a:lnTo>
                  <a:pt x="4239768" y="684225"/>
                </a:lnTo>
                <a:close/>
              </a:path>
              <a:path w="5149215" h="704214">
                <a:moveTo>
                  <a:pt x="4378452" y="684225"/>
                </a:moveTo>
                <a:lnTo>
                  <a:pt x="4299204" y="684225"/>
                </a:lnTo>
                <a:lnTo>
                  <a:pt x="4299204" y="704037"/>
                </a:lnTo>
                <a:lnTo>
                  <a:pt x="4378452" y="704037"/>
                </a:lnTo>
                <a:lnTo>
                  <a:pt x="4378452" y="684225"/>
                </a:lnTo>
                <a:close/>
              </a:path>
              <a:path w="5149215" h="704214">
                <a:moveTo>
                  <a:pt x="4517135" y="684225"/>
                </a:moveTo>
                <a:lnTo>
                  <a:pt x="4437887" y="684225"/>
                </a:lnTo>
                <a:lnTo>
                  <a:pt x="4437887" y="704037"/>
                </a:lnTo>
                <a:lnTo>
                  <a:pt x="4517135" y="704037"/>
                </a:lnTo>
                <a:lnTo>
                  <a:pt x="4517135" y="684225"/>
                </a:lnTo>
                <a:close/>
              </a:path>
              <a:path w="5149215" h="704214">
                <a:moveTo>
                  <a:pt x="4655820" y="684225"/>
                </a:moveTo>
                <a:lnTo>
                  <a:pt x="4576572" y="684225"/>
                </a:lnTo>
                <a:lnTo>
                  <a:pt x="4576572" y="704037"/>
                </a:lnTo>
                <a:lnTo>
                  <a:pt x="4655820" y="704037"/>
                </a:lnTo>
                <a:lnTo>
                  <a:pt x="4655820" y="684225"/>
                </a:lnTo>
                <a:close/>
              </a:path>
              <a:path w="5149215" h="704214">
                <a:moveTo>
                  <a:pt x="4794504" y="684225"/>
                </a:moveTo>
                <a:lnTo>
                  <a:pt x="4715256" y="684225"/>
                </a:lnTo>
                <a:lnTo>
                  <a:pt x="4715256" y="704037"/>
                </a:lnTo>
                <a:lnTo>
                  <a:pt x="4794504" y="704037"/>
                </a:lnTo>
                <a:lnTo>
                  <a:pt x="4794504" y="684225"/>
                </a:lnTo>
                <a:close/>
              </a:path>
              <a:path w="5149215" h="704214">
                <a:moveTo>
                  <a:pt x="4933188" y="684225"/>
                </a:moveTo>
                <a:lnTo>
                  <a:pt x="4853940" y="684225"/>
                </a:lnTo>
                <a:lnTo>
                  <a:pt x="4853940" y="704037"/>
                </a:lnTo>
                <a:lnTo>
                  <a:pt x="4933188" y="704037"/>
                </a:lnTo>
                <a:lnTo>
                  <a:pt x="4933188" y="684225"/>
                </a:lnTo>
                <a:close/>
              </a:path>
              <a:path w="5149215" h="704214">
                <a:moveTo>
                  <a:pt x="5071872" y="684225"/>
                </a:moveTo>
                <a:lnTo>
                  <a:pt x="4992624" y="684225"/>
                </a:lnTo>
                <a:lnTo>
                  <a:pt x="4992624" y="704037"/>
                </a:lnTo>
                <a:lnTo>
                  <a:pt x="5071872" y="704037"/>
                </a:lnTo>
                <a:lnTo>
                  <a:pt x="5071872" y="684225"/>
                </a:lnTo>
                <a:close/>
              </a:path>
              <a:path w="5149215" h="704214">
                <a:moveTo>
                  <a:pt x="5103241" y="576859"/>
                </a:moveTo>
                <a:lnTo>
                  <a:pt x="5083429" y="576859"/>
                </a:lnTo>
                <a:lnTo>
                  <a:pt x="5083429" y="656107"/>
                </a:lnTo>
                <a:lnTo>
                  <a:pt x="5103241" y="656107"/>
                </a:lnTo>
                <a:lnTo>
                  <a:pt x="5103241" y="576859"/>
                </a:lnTo>
                <a:close/>
              </a:path>
              <a:path w="5149215" h="704214">
                <a:moveTo>
                  <a:pt x="5103241" y="438175"/>
                </a:moveTo>
                <a:lnTo>
                  <a:pt x="5083429" y="438175"/>
                </a:lnTo>
                <a:lnTo>
                  <a:pt x="5083429" y="517423"/>
                </a:lnTo>
                <a:lnTo>
                  <a:pt x="5103241" y="517423"/>
                </a:lnTo>
                <a:lnTo>
                  <a:pt x="5103241" y="438175"/>
                </a:lnTo>
                <a:close/>
              </a:path>
              <a:path w="5149215" h="704214">
                <a:moveTo>
                  <a:pt x="5103241" y="299491"/>
                </a:moveTo>
                <a:lnTo>
                  <a:pt x="5083429" y="299491"/>
                </a:lnTo>
                <a:lnTo>
                  <a:pt x="5083429" y="378739"/>
                </a:lnTo>
                <a:lnTo>
                  <a:pt x="5103241" y="378739"/>
                </a:lnTo>
                <a:lnTo>
                  <a:pt x="5103241" y="299491"/>
                </a:lnTo>
                <a:close/>
              </a:path>
              <a:path w="5149215" h="704214">
                <a:moveTo>
                  <a:pt x="5103241" y="160807"/>
                </a:moveTo>
                <a:lnTo>
                  <a:pt x="5083429" y="160807"/>
                </a:lnTo>
                <a:lnTo>
                  <a:pt x="5083429" y="240055"/>
                </a:lnTo>
                <a:lnTo>
                  <a:pt x="5103241" y="240055"/>
                </a:lnTo>
                <a:lnTo>
                  <a:pt x="5103241" y="160807"/>
                </a:lnTo>
                <a:close/>
              </a:path>
              <a:path w="5149215" h="704214">
                <a:moveTo>
                  <a:pt x="5093335" y="0"/>
                </a:moveTo>
                <a:lnTo>
                  <a:pt x="5040249" y="90817"/>
                </a:lnTo>
                <a:lnTo>
                  <a:pt x="5037455" y="95542"/>
                </a:lnTo>
                <a:lnTo>
                  <a:pt x="5039106" y="101612"/>
                </a:lnTo>
                <a:lnTo>
                  <a:pt x="5048504" y="107124"/>
                </a:lnTo>
                <a:lnTo>
                  <a:pt x="5054600" y="105524"/>
                </a:lnTo>
                <a:lnTo>
                  <a:pt x="5057394" y="100799"/>
                </a:lnTo>
                <a:lnTo>
                  <a:pt x="5083302" y="56408"/>
                </a:lnTo>
                <a:lnTo>
                  <a:pt x="5083429" y="22097"/>
                </a:lnTo>
                <a:lnTo>
                  <a:pt x="5106221" y="22097"/>
                </a:lnTo>
                <a:lnTo>
                  <a:pt x="5093335" y="0"/>
                </a:lnTo>
                <a:close/>
              </a:path>
              <a:path w="5149215" h="704214">
                <a:moveTo>
                  <a:pt x="5106221" y="22097"/>
                </a:moveTo>
                <a:lnTo>
                  <a:pt x="5103241" y="22097"/>
                </a:lnTo>
                <a:lnTo>
                  <a:pt x="5103241" y="56408"/>
                </a:lnTo>
                <a:lnTo>
                  <a:pt x="5129149" y="100799"/>
                </a:lnTo>
                <a:lnTo>
                  <a:pt x="5131943" y="105524"/>
                </a:lnTo>
                <a:lnTo>
                  <a:pt x="5138039" y="107124"/>
                </a:lnTo>
                <a:lnTo>
                  <a:pt x="5147437" y="101612"/>
                </a:lnTo>
                <a:lnTo>
                  <a:pt x="5149088" y="95542"/>
                </a:lnTo>
                <a:lnTo>
                  <a:pt x="5146294" y="90817"/>
                </a:lnTo>
                <a:lnTo>
                  <a:pt x="5106221" y="22097"/>
                </a:lnTo>
                <a:close/>
              </a:path>
              <a:path w="5149215" h="704214">
                <a:moveTo>
                  <a:pt x="5093271" y="39326"/>
                </a:moveTo>
                <a:lnTo>
                  <a:pt x="5083429" y="56190"/>
                </a:lnTo>
                <a:lnTo>
                  <a:pt x="5083429" y="101371"/>
                </a:lnTo>
                <a:lnTo>
                  <a:pt x="5103241" y="101371"/>
                </a:lnTo>
                <a:lnTo>
                  <a:pt x="5103114" y="56190"/>
                </a:lnTo>
                <a:lnTo>
                  <a:pt x="5093271" y="39326"/>
                </a:lnTo>
                <a:close/>
              </a:path>
              <a:path w="5149215" h="704214">
                <a:moveTo>
                  <a:pt x="5103241" y="24637"/>
                </a:moveTo>
                <a:lnTo>
                  <a:pt x="5101844" y="24637"/>
                </a:lnTo>
                <a:lnTo>
                  <a:pt x="5093271" y="39326"/>
                </a:lnTo>
                <a:lnTo>
                  <a:pt x="5103241" y="56408"/>
                </a:lnTo>
                <a:lnTo>
                  <a:pt x="5103241" y="24637"/>
                </a:lnTo>
                <a:close/>
              </a:path>
              <a:path w="5149215" h="704214">
                <a:moveTo>
                  <a:pt x="5103241" y="22097"/>
                </a:moveTo>
                <a:lnTo>
                  <a:pt x="5083429" y="22097"/>
                </a:lnTo>
                <a:lnTo>
                  <a:pt x="5083429" y="56190"/>
                </a:lnTo>
                <a:lnTo>
                  <a:pt x="5093271" y="39326"/>
                </a:lnTo>
                <a:lnTo>
                  <a:pt x="5084699" y="24637"/>
                </a:lnTo>
                <a:lnTo>
                  <a:pt x="5103241" y="24637"/>
                </a:lnTo>
                <a:lnTo>
                  <a:pt x="5103241" y="22097"/>
                </a:lnTo>
                <a:close/>
              </a:path>
              <a:path w="5149215" h="704214">
                <a:moveTo>
                  <a:pt x="5101844" y="24637"/>
                </a:moveTo>
                <a:lnTo>
                  <a:pt x="5084699" y="24637"/>
                </a:lnTo>
                <a:lnTo>
                  <a:pt x="5093271" y="39326"/>
                </a:lnTo>
                <a:lnTo>
                  <a:pt x="5101844" y="24637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97630" y="3718559"/>
            <a:ext cx="3554729" cy="770890"/>
          </a:xfrm>
          <a:custGeom>
            <a:avLst/>
            <a:gdLst/>
            <a:ahLst/>
            <a:cxnLst/>
            <a:rect l="l" t="t" r="r" b="b"/>
            <a:pathLst>
              <a:path w="3554729" h="770889">
                <a:moveTo>
                  <a:pt x="3453892" y="663575"/>
                </a:moveTo>
                <a:lnTo>
                  <a:pt x="3444494" y="669163"/>
                </a:lnTo>
                <a:lnTo>
                  <a:pt x="3442843" y="675132"/>
                </a:lnTo>
                <a:lnTo>
                  <a:pt x="3445637" y="679831"/>
                </a:lnTo>
                <a:lnTo>
                  <a:pt x="3498596" y="770763"/>
                </a:lnTo>
                <a:lnTo>
                  <a:pt x="3510060" y="751077"/>
                </a:lnTo>
                <a:lnTo>
                  <a:pt x="3488690" y="751077"/>
                </a:lnTo>
                <a:lnTo>
                  <a:pt x="3488690" y="714556"/>
                </a:lnTo>
                <a:lnTo>
                  <a:pt x="3462654" y="669925"/>
                </a:lnTo>
                <a:lnTo>
                  <a:pt x="3459988" y="665226"/>
                </a:lnTo>
                <a:lnTo>
                  <a:pt x="3453892" y="663575"/>
                </a:lnTo>
                <a:close/>
              </a:path>
              <a:path w="3554729" h="770889">
                <a:moveTo>
                  <a:pt x="3488690" y="714556"/>
                </a:moveTo>
                <a:lnTo>
                  <a:pt x="3488690" y="751077"/>
                </a:lnTo>
                <a:lnTo>
                  <a:pt x="3508502" y="751077"/>
                </a:lnTo>
                <a:lnTo>
                  <a:pt x="3508502" y="746125"/>
                </a:lnTo>
                <a:lnTo>
                  <a:pt x="3490087" y="746125"/>
                </a:lnTo>
                <a:lnTo>
                  <a:pt x="3498596" y="731538"/>
                </a:lnTo>
                <a:lnTo>
                  <a:pt x="3488690" y="714556"/>
                </a:lnTo>
                <a:close/>
              </a:path>
              <a:path w="3554729" h="770889">
                <a:moveTo>
                  <a:pt x="3543300" y="663575"/>
                </a:moveTo>
                <a:lnTo>
                  <a:pt x="3537204" y="665226"/>
                </a:lnTo>
                <a:lnTo>
                  <a:pt x="3534537" y="669925"/>
                </a:lnTo>
                <a:lnTo>
                  <a:pt x="3508502" y="714556"/>
                </a:lnTo>
                <a:lnTo>
                  <a:pt x="3508502" y="751077"/>
                </a:lnTo>
                <a:lnTo>
                  <a:pt x="3510060" y="751077"/>
                </a:lnTo>
                <a:lnTo>
                  <a:pt x="3551554" y="679831"/>
                </a:lnTo>
                <a:lnTo>
                  <a:pt x="3554349" y="675132"/>
                </a:lnTo>
                <a:lnTo>
                  <a:pt x="3552825" y="669163"/>
                </a:lnTo>
                <a:lnTo>
                  <a:pt x="3547999" y="666369"/>
                </a:lnTo>
                <a:lnTo>
                  <a:pt x="3543300" y="663575"/>
                </a:lnTo>
                <a:close/>
              </a:path>
              <a:path w="3554729" h="770889">
                <a:moveTo>
                  <a:pt x="3498596" y="731538"/>
                </a:moveTo>
                <a:lnTo>
                  <a:pt x="3490087" y="746125"/>
                </a:lnTo>
                <a:lnTo>
                  <a:pt x="3507104" y="746125"/>
                </a:lnTo>
                <a:lnTo>
                  <a:pt x="3498596" y="731538"/>
                </a:lnTo>
                <a:close/>
              </a:path>
              <a:path w="3554729" h="770889">
                <a:moveTo>
                  <a:pt x="3508502" y="714556"/>
                </a:moveTo>
                <a:lnTo>
                  <a:pt x="3498596" y="731538"/>
                </a:lnTo>
                <a:lnTo>
                  <a:pt x="3507104" y="746125"/>
                </a:lnTo>
                <a:lnTo>
                  <a:pt x="3508502" y="746125"/>
                </a:lnTo>
                <a:lnTo>
                  <a:pt x="3508502" y="714556"/>
                </a:lnTo>
                <a:close/>
              </a:path>
              <a:path w="3554729" h="770889">
                <a:moveTo>
                  <a:pt x="3508502" y="671829"/>
                </a:moveTo>
                <a:lnTo>
                  <a:pt x="3488690" y="671829"/>
                </a:lnTo>
                <a:lnTo>
                  <a:pt x="3488690" y="714556"/>
                </a:lnTo>
                <a:lnTo>
                  <a:pt x="3498596" y="731538"/>
                </a:lnTo>
                <a:lnTo>
                  <a:pt x="3508502" y="714556"/>
                </a:lnTo>
                <a:lnTo>
                  <a:pt x="3508502" y="671829"/>
                </a:lnTo>
                <a:close/>
              </a:path>
              <a:path w="3554729" h="770889">
                <a:moveTo>
                  <a:pt x="3508502" y="533145"/>
                </a:moveTo>
                <a:lnTo>
                  <a:pt x="3488690" y="533145"/>
                </a:lnTo>
                <a:lnTo>
                  <a:pt x="3488690" y="612394"/>
                </a:lnTo>
                <a:lnTo>
                  <a:pt x="3508502" y="612394"/>
                </a:lnTo>
                <a:lnTo>
                  <a:pt x="3508502" y="533145"/>
                </a:lnTo>
                <a:close/>
              </a:path>
              <a:path w="3554729" h="770889">
                <a:moveTo>
                  <a:pt x="3508502" y="394462"/>
                </a:moveTo>
                <a:lnTo>
                  <a:pt x="3488690" y="394462"/>
                </a:lnTo>
                <a:lnTo>
                  <a:pt x="3488690" y="473709"/>
                </a:lnTo>
                <a:lnTo>
                  <a:pt x="3508502" y="473709"/>
                </a:lnTo>
                <a:lnTo>
                  <a:pt x="3508502" y="394462"/>
                </a:lnTo>
                <a:close/>
              </a:path>
              <a:path w="3554729" h="770889">
                <a:moveTo>
                  <a:pt x="3508502" y="255777"/>
                </a:moveTo>
                <a:lnTo>
                  <a:pt x="3488690" y="255777"/>
                </a:lnTo>
                <a:lnTo>
                  <a:pt x="3488690" y="335025"/>
                </a:lnTo>
                <a:lnTo>
                  <a:pt x="3508502" y="335025"/>
                </a:lnTo>
                <a:lnTo>
                  <a:pt x="3508502" y="255777"/>
                </a:lnTo>
                <a:close/>
              </a:path>
              <a:path w="3554729" h="770889">
                <a:moveTo>
                  <a:pt x="3508502" y="117093"/>
                </a:moveTo>
                <a:lnTo>
                  <a:pt x="3488690" y="117093"/>
                </a:lnTo>
                <a:lnTo>
                  <a:pt x="3488690" y="196341"/>
                </a:lnTo>
                <a:lnTo>
                  <a:pt x="3508502" y="196341"/>
                </a:lnTo>
                <a:lnTo>
                  <a:pt x="3508502" y="117093"/>
                </a:lnTo>
                <a:close/>
              </a:path>
              <a:path w="3554729" h="770889">
                <a:moveTo>
                  <a:pt x="3488690" y="9906"/>
                </a:moveTo>
                <a:lnTo>
                  <a:pt x="3488690" y="57657"/>
                </a:lnTo>
                <a:lnTo>
                  <a:pt x="3508502" y="57657"/>
                </a:lnTo>
                <a:lnTo>
                  <a:pt x="3508502" y="19812"/>
                </a:lnTo>
                <a:lnTo>
                  <a:pt x="3498596" y="19812"/>
                </a:lnTo>
                <a:lnTo>
                  <a:pt x="3488690" y="9906"/>
                </a:lnTo>
                <a:close/>
              </a:path>
              <a:path w="3554729" h="770889">
                <a:moveTo>
                  <a:pt x="3504057" y="0"/>
                </a:moveTo>
                <a:lnTo>
                  <a:pt x="3467100" y="0"/>
                </a:lnTo>
                <a:lnTo>
                  <a:pt x="3467100" y="19812"/>
                </a:lnTo>
                <a:lnTo>
                  <a:pt x="3488690" y="19812"/>
                </a:lnTo>
                <a:lnTo>
                  <a:pt x="3488690" y="9906"/>
                </a:lnTo>
                <a:lnTo>
                  <a:pt x="3508502" y="9906"/>
                </a:lnTo>
                <a:lnTo>
                  <a:pt x="3508502" y="4444"/>
                </a:lnTo>
                <a:lnTo>
                  <a:pt x="3504057" y="0"/>
                </a:lnTo>
                <a:close/>
              </a:path>
              <a:path w="3554729" h="770889">
                <a:moveTo>
                  <a:pt x="3508502" y="9906"/>
                </a:moveTo>
                <a:lnTo>
                  <a:pt x="3488690" y="9906"/>
                </a:lnTo>
                <a:lnTo>
                  <a:pt x="3498596" y="19812"/>
                </a:lnTo>
                <a:lnTo>
                  <a:pt x="3508502" y="19812"/>
                </a:lnTo>
                <a:lnTo>
                  <a:pt x="3508502" y="9906"/>
                </a:lnTo>
                <a:close/>
              </a:path>
              <a:path w="3554729" h="770889">
                <a:moveTo>
                  <a:pt x="3407664" y="0"/>
                </a:moveTo>
                <a:lnTo>
                  <a:pt x="3328416" y="0"/>
                </a:lnTo>
                <a:lnTo>
                  <a:pt x="3328416" y="19812"/>
                </a:lnTo>
                <a:lnTo>
                  <a:pt x="3407664" y="19812"/>
                </a:lnTo>
                <a:lnTo>
                  <a:pt x="3407664" y="0"/>
                </a:lnTo>
                <a:close/>
              </a:path>
              <a:path w="3554729" h="770889">
                <a:moveTo>
                  <a:pt x="3268979" y="0"/>
                </a:moveTo>
                <a:lnTo>
                  <a:pt x="3189732" y="0"/>
                </a:lnTo>
                <a:lnTo>
                  <a:pt x="3189732" y="19812"/>
                </a:lnTo>
                <a:lnTo>
                  <a:pt x="3268979" y="19812"/>
                </a:lnTo>
                <a:lnTo>
                  <a:pt x="3268979" y="0"/>
                </a:lnTo>
                <a:close/>
              </a:path>
              <a:path w="3554729" h="770889">
                <a:moveTo>
                  <a:pt x="3130296" y="0"/>
                </a:moveTo>
                <a:lnTo>
                  <a:pt x="3051048" y="0"/>
                </a:lnTo>
                <a:lnTo>
                  <a:pt x="3051048" y="19812"/>
                </a:lnTo>
                <a:lnTo>
                  <a:pt x="3130296" y="19812"/>
                </a:lnTo>
                <a:lnTo>
                  <a:pt x="3130296" y="0"/>
                </a:lnTo>
                <a:close/>
              </a:path>
              <a:path w="3554729" h="770889">
                <a:moveTo>
                  <a:pt x="2991612" y="0"/>
                </a:moveTo>
                <a:lnTo>
                  <a:pt x="2912364" y="0"/>
                </a:lnTo>
                <a:lnTo>
                  <a:pt x="2912364" y="19812"/>
                </a:lnTo>
                <a:lnTo>
                  <a:pt x="2991612" y="19812"/>
                </a:lnTo>
                <a:lnTo>
                  <a:pt x="2991612" y="0"/>
                </a:lnTo>
                <a:close/>
              </a:path>
              <a:path w="3554729" h="770889">
                <a:moveTo>
                  <a:pt x="2852928" y="0"/>
                </a:moveTo>
                <a:lnTo>
                  <a:pt x="2773680" y="0"/>
                </a:lnTo>
                <a:lnTo>
                  <a:pt x="2773680" y="19812"/>
                </a:lnTo>
                <a:lnTo>
                  <a:pt x="2852928" y="19812"/>
                </a:lnTo>
                <a:lnTo>
                  <a:pt x="2852928" y="0"/>
                </a:lnTo>
                <a:close/>
              </a:path>
              <a:path w="3554729" h="770889">
                <a:moveTo>
                  <a:pt x="2714244" y="0"/>
                </a:moveTo>
                <a:lnTo>
                  <a:pt x="2634996" y="0"/>
                </a:lnTo>
                <a:lnTo>
                  <a:pt x="2634996" y="19812"/>
                </a:lnTo>
                <a:lnTo>
                  <a:pt x="2714244" y="19812"/>
                </a:lnTo>
                <a:lnTo>
                  <a:pt x="2714244" y="0"/>
                </a:lnTo>
                <a:close/>
              </a:path>
              <a:path w="3554729" h="770889">
                <a:moveTo>
                  <a:pt x="2575560" y="0"/>
                </a:moveTo>
                <a:lnTo>
                  <a:pt x="2496312" y="0"/>
                </a:lnTo>
                <a:lnTo>
                  <a:pt x="2496312" y="19812"/>
                </a:lnTo>
                <a:lnTo>
                  <a:pt x="2575560" y="19812"/>
                </a:lnTo>
                <a:lnTo>
                  <a:pt x="2575560" y="0"/>
                </a:lnTo>
                <a:close/>
              </a:path>
              <a:path w="3554729" h="770889">
                <a:moveTo>
                  <a:pt x="2436876" y="0"/>
                </a:moveTo>
                <a:lnTo>
                  <a:pt x="2357628" y="0"/>
                </a:lnTo>
                <a:lnTo>
                  <a:pt x="2357628" y="19812"/>
                </a:lnTo>
                <a:lnTo>
                  <a:pt x="2436876" y="19812"/>
                </a:lnTo>
                <a:lnTo>
                  <a:pt x="2436876" y="0"/>
                </a:lnTo>
                <a:close/>
              </a:path>
              <a:path w="3554729" h="770889">
                <a:moveTo>
                  <a:pt x="2298192" y="0"/>
                </a:moveTo>
                <a:lnTo>
                  <a:pt x="2218944" y="0"/>
                </a:lnTo>
                <a:lnTo>
                  <a:pt x="2218944" y="19812"/>
                </a:lnTo>
                <a:lnTo>
                  <a:pt x="2298192" y="19812"/>
                </a:lnTo>
                <a:lnTo>
                  <a:pt x="2298192" y="0"/>
                </a:lnTo>
                <a:close/>
              </a:path>
              <a:path w="3554729" h="770889">
                <a:moveTo>
                  <a:pt x="2159508" y="0"/>
                </a:moveTo>
                <a:lnTo>
                  <a:pt x="2080260" y="0"/>
                </a:lnTo>
                <a:lnTo>
                  <a:pt x="2080260" y="19812"/>
                </a:lnTo>
                <a:lnTo>
                  <a:pt x="2159508" y="19812"/>
                </a:lnTo>
                <a:lnTo>
                  <a:pt x="2159508" y="0"/>
                </a:lnTo>
                <a:close/>
              </a:path>
              <a:path w="3554729" h="770889">
                <a:moveTo>
                  <a:pt x="2020824" y="0"/>
                </a:moveTo>
                <a:lnTo>
                  <a:pt x="1941576" y="0"/>
                </a:lnTo>
                <a:lnTo>
                  <a:pt x="1941576" y="19812"/>
                </a:lnTo>
                <a:lnTo>
                  <a:pt x="2020824" y="19812"/>
                </a:lnTo>
                <a:lnTo>
                  <a:pt x="2020824" y="0"/>
                </a:lnTo>
                <a:close/>
              </a:path>
              <a:path w="3554729" h="770889">
                <a:moveTo>
                  <a:pt x="1882140" y="0"/>
                </a:moveTo>
                <a:lnTo>
                  <a:pt x="1802892" y="0"/>
                </a:lnTo>
                <a:lnTo>
                  <a:pt x="1802892" y="19812"/>
                </a:lnTo>
                <a:lnTo>
                  <a:pt x="1882140" y="19812"/>
                </a:lnTo>
                <a:lnTo>
                  <a:pt x="1882140" y="0"/>
                </a:lnTo>
                <a:close/>
              </a:path>
              <a:path w="3554729" h="770889">
                <a:moveTo>
                  <a:pt x="1743456" y="0"/>
                </a:moveTo>
                <a:lnTo>
                  <a:pt x="1664208" y="0"/>
                </a:lnTo>
                <a:lnTo>
                  <a:pt x="1664208" y="19812"/>
                </a:lnTo>
                <a:lnTo>
                  <a:pt x="1743456" y="19812"/>
                </a:lnTo>
                <a:lnTo>
                  <a:pt x="1743456" y="0"/>
                </a:lnTo>
                <a:close/>
              </a:path>
              <a:path w="3554729" h="770889">
                <a:moveTo>
                  <a:pt x="1604772" y="0"/>
                </a:moveTo>
                <a:lnTo>
                  <a:pt x="1525524" y="0"/>
                </a:lnTo>
                <a:lnTo>
                  <a:pt x="1525524" y="19812"/>
                </a:lnTo>
                <a:lnTo>
                  <a:pt x="1604772" y="19812"/>
                </a:lnTo>
                <a:lnTo>
                  <a:pt x="1604772" y="0"/>
                </a:lnTo>
                <a:close/>
              </a:path>
              <a:path w="3554729" h="770889">
                <a:moveTo>
                  <a:pt x="1466088" y="0"/>
                </a:moveTo>
                <a:lnTo>
                  <a:pt x="1386840" y="0"/>
                </a:lnTo>
                <a:lnTo>
                  <a:pt x="1386840" y="19812"/>
                </a:lnTo>
                <a:lnTo>
                  <a:pt x="1466088" y="19812"/>
                </a:lnTo>
                <a:lnTo>
                  <a:pt x="1466088" y="0"/>
                </a:lnTo>
                <a:close/>
              </a:path>
              <a:path w="3554729" h="770889">
                <a:moveTo>
                  <a:pt x="1327404" y="0"/>
                </a:moveTo>
                <a:lnTo>
                  <a:pt x="1248156" y="0"/>
                </a:lnTo>
                <a:lnTo>
                  <a:pt x="1248156" y="19812"/>
                </a:lnTo>
                <a:lnTo>
                  <a:pt x="1327404" y="19812"/>
                </a:lnTo>
                <a:lnTo>
                  <a:pt x="1327404" y="0"/>
                </a:lnTo>
                <a:close/>
              </a:path>
              <a:path w="3554729" h="770889">
                <a:moveTo>
                  <a:pt x="1188720" y="0"/>
                </a:moveTo>
                <a:lnTo>
                  <a:pt x="1109472" y="0"/>
                </a:lnTo>
                <a:lnTo>
                  <a:pt x="1109472" y="19812"/>
                </a:lnTo>
                <a:lnTo>
                  <a:pt x="1188720" y="19812"/>
                </a:lnTo>
                <a:lnTo>
                  <a:pt x="1188720" y="0"/>
                </a:lnTo>
                <a:close/>
              </a:path>
              <a:path w="3554729" h="770889">
                <a:moveTo>
                  <a:pt x="1050036" y="0"/>
                </a:moveTo>
                <a:lnTo>
                  <a:pt x="970788" y="0"/>
                </a:lnTo>
                <a:lnTo>
                  <a:pt x="970788" y="19812"/>
                </a:lnTo>
                <a:lnTo>
                  <a:pt x="1050036" y="19812"/>
                </a:lnTo>
                <a:lnTo>
                  <a:pt x="1050036" y="0"/>
                </a:lnTo>
                <a:close/>
              </a:path>
              <a:path w="3554729" h="770889">
                <a:moveTo>
                  <a:pt x="911352" y="0"/>
                </a:moveTo>
                <a:lnTo>
                  <a:pt x="832104" y="0"/>
                </a:lnTo>
                <a:lnTo>
                  <a:pt x="832104" y="19812"/>
                </a:lnTo>
                <a:lnTo>
                  <a:pt x="911352" y="19812"/>
                </a:lnTo>
                <a:lnTo>
                  <a:pt x="911352" y="0"/>
                </a:lnTo>
                <a:close/>
              </a:path>
              <a:path w="3554729" h="770889">
                <a:moveTo>
                  <a:pt x="772668" y="0"/>
                </a:moveTo>
                <a:lnTo>
                  <a:pt x="693420" y="0"/>
                </a:lnTo>
                <a:lnTo>
                  <a:pt x="693420" y="19812"/>
                </a:lnTo>
                <a:lnTo>
                  <a:pt x="772668" y="19812"/>
                </a:lnTo>
                <a:lnTo>
                  <a:pt x="772668" y="0"/>
                </a:lnTo>
                <a:close/>
              </a:path>
              <a:path w="3554729" h="770889">
                <a:moveTo>
                  <a:pt x="633984" y="0"/>
                </a:moveTo>
                <a:lnTo>
                  <a:pt x="554736" y="0"/>
                </a:lnTo>
                <a:lnTo>
                  <a:pt x="554736" y="19812"/>
                </a:lnTo>
                <a:lnTo>
                  <a:pt x="633984" y="19812"/>
                </a:lnTo>
                <a:lnTo>
                  <a:pt x="633984" y="0"/>
                </a:lnTo>
                <a:close/>
              </a:path>
              <a:path w="3554729" h="770889">
                <a:moveTo>
                  <a:pt x="495300" y="0"/>
                </a:moveTo>
                <a:lnTo>
                  <a:pt x="416052" y="0"/>
                </a:lnTo>
                <a:lnTo>
                  <a:pt x="416052" y="19812"/>
                </a:lnTo>
                <a:lnTo>
                  <a:pt x="495300" y="19812"/>
                </a:lnTo>
                <a:lnTo>
                  <a:pt x="495300" y="0"/>
                </a:lnTo>
                <a:close/>
              </a:path>
              <a:path w="3554729" h="770889">
                <a:moveTo>
                  <a:pt x="356616" y="0"/>
                </a:moveTo>
                <a:lnTo>
                  <a:pt x="277368" y="0"/>
                </a:lnTo>
                <a:lnTo>
                  <a:pt x="277368" y="19812"/>
                </a:lnTo>
                <a:lnTo>
                  <a:pt x="356616" y="19812"/>
                </a:lnTo>
                <a:lnTo>
                  <a:pt x="356616" y="0"/>
                </a:lnTo>
                <a:close/>
              </a:path>
              <a:path w="3554729" h="770889">
                <a:moveTo>
                  <a:pt x="217932" y="0"/>
                </a:moveTo>
                <a:lnTo>
                  <a:pt x="138684" y="0"/>
                </a:lnTo>
                <a:lnTo>
                  <a:pt x="138684" y="19812"/>
                </a:lnTo>
                <a:lnTo>
                  <a:pt x="217932" y="19812"/>
                </a:lnTo>
                <a:lnTo>
                  <a:pt x="217932" y="0"/>
                </a:lnTo>
                <a:close/>
              </a:path>
              <a:path w="3554729" h="770889">
                <a:moveTo>
                  <a:pt x="79248" y="0"/>
                </a:moveTo>
                <a:lnTo>
                  <a:pt x="0" y="0"/>
                </a:lnTo>
                <a:lnTo>
                  <a:pt x="0" y="19812"/>
                </a:lnTo>
                <a:lnTo>
                  <a:pt x="79248" y="19812"/>
                </a:lnTo>
                <a:lnTo>
                  <a:pt x="79248" y="0"/>
                </a:lnTo>
                <a:close/>
              </a:path>
            </a:pathLst>
          </a:custGeom>
          <a:solidFill>
            <a:srgbClr val="2929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06979" y="6349390"/>
            <a:ext cx="28682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solidFill>
                  <a:srgbClr val="292934"/>
                </a:solidFill>
                <a:latin typeface="Arial"/>
                <a:cs typeface="Arial"/>
              </a:rPr>
              <a:t>myService.someEvent.emit(data);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1976" y="2943606"/>
            <a:ext cx="286067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solidFill>
                  <a:srgbClr val="292934"/>
                </a:solidFill>
                <a:latin typeface="Arial"/>
                <a:cs typeface="Arial"/>
              </a:rPr>
              <a:t>myService.someEvent.subscribe(  </a:t>
            </a:r>
            <a:r>
              <a:rPr sz="1400" b="1" i="1" dirty="0">
                <a:solidFill>
                  <a:srgbClr val="292934"/>
                </a:solidFill>
                <a:latin typeface="Arial"/>
                <a:cs typeface="Arial"/>
              </a:rPr>
              <a:t>(data) =&gt;</a:t>
            </a:r>
            <a:r>
              <a:rPr sz="1400" b="1" i="1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292934"/>
                </a:solidFill>
                <a:latin typeface="Arial"/>
                <a:cs typeface="Arial"/>
              </a:rPr>
              <a:t>console.log(data)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spc="-15" dirty="0">
                <a:solidFill>
                  <a:srgbClr val="292934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294"/>
              <a:buChar char="•"/>
              <a:tabLst>
                <a:tab pos="195580" algn="l"/>
              </a:tabLst>
            </a:pPr>
            <a:r>
              <a:rPr dirty="0"/>
              <a:t>Cross component communication using a</a:t>
            </a:r>
            <a:r>
              <a:rPr spc="-15" dirty="0"/>
              <a:t> </a:t>
            </a:r>
            <a:r>
              <a:rPr dirty="0"/>
              <a:t>service</a:t>
            </a: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2142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In the service, expose an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event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object of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type</a:t>
            </a:r>
            <a:r>
              <a:rPr sz="14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292934"/>
                </a:solidFill>
                <a:latin typeface="Arial"/>
                <a:cs typeface="Arial"/>
              </a:rPr>
              <a:t>EventEmitter</a:t>
            </a:r>
            <a:endParaRPr sz="1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2142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source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component,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invoke</a:t>
            </a:r>
            <a:r>
              <a:rPr sz="14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292934"/>
                </a:solidFill>
                <a:latin typeface="Arial"/>
                <a:cs typeface="Arial"/>
              </a:rPr>
              <a:t>emit()</a:t>
            </a:r>
            <a:r>
              <a:rPr sz="1400" b="1" i="1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method,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pass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necessary</a:t>
            </a:r>
            <a:r>
              <a:rPr sz="14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as an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argument</a:t>
            </a:r>
            <a:endParaRPr sz="1400">
              <a:latin typeface="Arial"/>
              <a:cs typeface="Arial"/>
            </a:endParaRPr>
          </a:p>
          <a:p>
            <a:pPr marL="469900" lvl="1" indent="-182880">
              <a:lnSpc>
                <a:spcPts val="1515"/>
              </a:lnSpc>
              <a:buClr>
                <a:srgbClr val="92A199"/>
              </a:buClr>
              <a:buSzPct val="8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destination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subscribe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service’s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event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 object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using</a:t>
            </a:r>
            <a:r>
              <a:rPr sz="14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292934"/>
                </a:solidFill>
                <a:latin typeface="Arial"/>
                <a:cs typeface="Arial"/>
              </a:rPr>
              <a:t>subscribe()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ts val="1515"/>
              </a:lnSpc>
            </a:pPr>
            <a:r>
              <a:rPr sz="1400" dirty="0"/>
              <a:t>method, pass callback function as an</a:t>
            </a:r>
            <a:r>
              <a:rPr sz="1400" spc="-150" dirty="0"/>
              <a:t> </a:t>
            </a:r>
            <a:r>
              <a:rPr sz="1400" dirty="0"/>
              <a:t>argument</a:t>
            </a:r>
            <a:endParaRPr sz="14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985010">
              <a:lnSpc>
                <a:spcPct val="100000"/>
              </a:lnSpc>
            </a:pPr>
            <a:r>
              <a:rPr sz="1800" spc="-5" dirty="0"/>
              <a:t>App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7011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Rou</a:t>
            </a:r>
            <a:r>
              <a:rPr spc="-100" dirty="0"/>
              <a:t>t</a:t>
            </a:r>
            <a:r>
              <a:rPr spc="-105" dirty="0"/>
              <a:t>in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894"/>
            <a:ext cx="5107305" cy="3229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Setting up routes (@angular/router</a:t>
            </a:r>
            <a:r>
              <a:rPr sz="20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module)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Routes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ts val="1795"/>
              </a:lnSpc>
              <a:spcBef>
                <a:spcPts val="10"/>
              </a:spcBef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Define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constant appRoutes of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type</a:t>
            </a:r>
            <a:r>
              <a:rPr sz="15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Routes</a:t>
            </a:r>
            <a:endParaRPr sz="1500" dirty="0">
              <a:latin typeface="Arial"/>
              <a:cs typeface="Arial"/>
            </a:endParaRPr>
          </a:p>
          <a:p>
            <a:pPr marL="469900" lvl="1" indent="-182880">
              <a:lnSpc>
                <a:spcPts val="2035"/>
              </a:lnSpc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RouterModule.forRoot()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Register the routes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5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RouterModule.forRoot()</a:t>
            </a:r>
            <a:endParaRPr sz="1500" dirty="0">
              <a:latin typeface="Arial"/>
              <a:cs typeface="Arial"/>
            </a:endParaRPr>
          </a:p>
          <a:p>
            <a:pPr marL="744220" lvl="2" indent="-182880">
              <a:lnSpc>
                <a:spcPts val="1789"/>
              </a:lnSpc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Include this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imports array of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r>
              <a:rPr sz="15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module</a:t>
            </a:r>
            <a:endParaRPr sz="1500" dirty="0">
              <a:latin typeface="Arial"/>
              <a:cs typeface="Arial"/>
            </a:endParaRPr>
          </a:p>
          <a:p>
            <a:pPr marL="195580" indent="-182880">
              <a:lnSpc>
                <a:spcPts val="2390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Loading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Routes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ts val="2035"/>
              </a:lnSpc>
              <a:spcBef>
                <a:spcPts val="10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&lt;router-outlet&gt;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directive</a:t>
            </a:r>
            <a:endParaRPr sz="1700" dirty="0">
              <a:latin typeface="Arial"/>
              <a:cs typeface="Arial"/>
            </a:endParaRPr>
          </a:p>
          <a:p>
            <a:pPr marL="195580" indent="-182880">
              <a:lnSpc>
                <a:spcPts val="2395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Navigating with Router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Links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ts val="2035"/>
              </a:lnSpc>
              <a:spcBef>
                <a:spcPts val="1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routerLink</a:t>
            </a:r>
            <a:r>
              <a:rPr sz="17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directive</a:t>
            </a:r>
            <a:endParaRPr sz="1700" dirty="0">
              <a:latin typeface="Arial"/>
              <a:cs typeface="Arial"/>
            </a:endParaRPr>
          </a:p>
          <a:p>
            <a:pPr marL="195580" indent="-182880">
              <a:lnSpc>
                <a:spcPts val="2395"/>
              </a:lnSpc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Navigating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Programmatically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Import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Router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@angular/router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79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Angular</a:t>
            </a:r>
            <a:r>
              <a:rPr spc="-254" dirty="0"/>
              <a:t> </a:t>
            </a:r>
            <a:r>
              <a:rPr spc="-120" dirty="0"/>
              <a:t>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7044690" cy="218713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Component based architecture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Complete re-write of AngularJS, no backward</a:t>
            </a:r>
            <a:r>
              <a:rPr sz="2000" spc="-2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compatibility</a:t>
            </a: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 to angular 1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Like angular 1.x Angular 2 is Modular, Maintainable and Testable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5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21"/>
            <a:ext cx="8020684" cy="46348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9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Used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handle asynchronous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tasks /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9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Can be thought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as a data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source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E.g.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User input event, Http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84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Object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we import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third-party package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–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rxjs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Follows Observable</a:t>
            </a:r>
            <a:r>
              <a:rPr sz="24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pattern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Observable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Stream –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timeline</a:t>
            </a:r>
            <a:endParaRPr sz="2000">
              <a:latin typeface="Arial"/>
              <a:cs typeface="Arial"/>
            </a:endParaRPr>
          </a:p>
          <a:p>
            <a:pPr marL="744220" marR="5080" lvl="2" indent="-182880">
              <a:lnSpc>
                <a:spcPts val="1939"/>
              </a:lnSpc>
              <a:spcBef>
                <a:spcPts val="475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Multiple events/data packages emitted by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observable, depending on  the data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0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Observer – your</a:t>
            </a:r>
            <a:r>
              <a:rPr sz="20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25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3 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ways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handling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r>
              <a:rPr sz="18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  <a:p>
            <a:pPr marL="1018540" lvl="3" indent="-182880">
              <a:lnSpc>
                <a:spcPct val="100000"/>
              </a:lnSpc>
              <a:spcBef>
                <a:spcPts val="204"/>
              </a:spcBef>
              <a:buClr>
                <a:srgbClr val="92A199"/>
              </a:buClr>
              <a:buChar char="•"/>
              <a:tabLst>
                <a:tab pos="1019175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Handle</a:t>
            </a:r>
            <a:r>
              <a:rPr sz="16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018540" lvl="3" indent="-182880">
              <a:lnSpc>
                <a:spcPct val="100000"/>
              </a:lnSpc>
              <a:spcBef>
                <a:spcPts val="190"/>
              </a:spcBef>
              <a:buClr>
                <a:srgbClr val="92A199"/>
              </a:buClr>
              <a:buChar char="•"/>
              <a:tabLst>
                <a:tab pos="1019175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Handle</a:t>
            </a:r>
            <a:r>
              <a:rPr sz="1600" spc="-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  <a:p>
            <a:pPr marL="1018540" lvl="3" indent="-182880">
              <a:lnSpc>
                <a:spcPct val="100000"/>
              </a:lnSpc>
              <a:spcBef>
                <a:spcPts val="195"/>
              </a:spcBef>
              <a:buClr>
                <a:srgbClr val="92A199"/>
              </a:buClr>
              <a:buChar char="•"/>
              <a:tabLst>
                <a:tab pos="1019175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Handle</a:t>
            </a:r>
            <a:r>
              <a:rPr sz="16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Completion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5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7752080" cy="48552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Observable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–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rxjs/Observable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Observable.interval()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Observable.create()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Observer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 rxjs/Observer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Observer.next()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Observer.error()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Observer.complete()</a:t>
            </a:r>
            <a:endParaRPr sz="18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7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Observable.subscribe() – returns Subscription</a:t>
            </a:r>
            <a:r>
              <a:rPr sz="2000" spc="-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(rxjs/Subscription)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Subject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Subject.next()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Subject.subscribe()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  <a:hlinkClick r:id="rId2"/>
              </a:rPr>
              <a:t>http://reactivex.io/rxjs/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Form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798"/>
            <a:ext cx="7090409" cy="476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helps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11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get form values entered by the</a:t>
            </a:r>
            <a:r>
              <a:rPr sz="1900" spc="1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user</a:t>
            </a:r>
            <a:endParaRPr sz="19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11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check if the form is</a:t>
            </a:r>
            <a:r>
              <a:rPr sz="1900" spc="1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valid</a:t>
            </a:r>
            <a:endParaRPr sz="19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110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conditionally change the </a:t>
            </a:r>
            <a:r>
              <a:rPr sz="1900" spc="-10" dirty="0">
                <a:solidFill>
                  <a:srgbClr val="292934"/>
                </a:solidFill>
                <a:latin typeface="Arial"/>
                <a:cs typeface="Arial"/>
              </a:rPr>
              <a:t>way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the form is</a:t>
            </a:r>
            <a:r>
              <a:rPr sz="1900" spc="2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displayed</a:t>
            </a:r>
            <a:endParaRPr sz="1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2A199"/>
              </a:buClr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45" dirty="0">
                <a:solidFill>
                  <a:srgbClr val="292934"/>
                </a:solidFill>
                <a:latin typeface="Arial"/>
                <a:cs typeface="Arial"/>
              </a:rPr>
              <a:t>Two</a:t>
            </a:r>
            <a:r>
              <a:rPr sz="22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Approaches</a:t>
            </a:r>
            <a:endParaRPr sz="22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20" dirty="0">
                <a:solidFill>
                  <a:srgbClr val="292934"/>
                </a:solidFill>
                <a:latin typeface="Arial"/>
                <a:cs typeface="Arial"/>
              </a:rPr>
              <a:t>Template-Driven</a:t>
            </a:r>
            <a:r>
              <a:rPr sz="19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19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Angular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infers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form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object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from the DOM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(Template)</a:t>
            </a:r>
            <a:endParaRPr sz="17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Good for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simple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17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Simple</a:t>
            </a:r>
            <a:r>
              <a:rPr sz="17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validation</a:t>
            </a:r>
            <a:endParaRPr sz="17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Easier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create</a:t>
            </a:r>
            <a:endParaRPr sz="1700">
              <a:latin typeface="Arial"/>
              <a:cs typeface="Arial"/>
            </a:endParaRPr>
          </a:p>
          <a:p>
            <a:pPr marL="744220" lvl="2" indent="-182880">
              <a:lnSpc>
                <a:spcPts val="2035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Less code</a:t>
            </a:r>
            <a:endParaRPr sz="1700">
              <a:latin typeface="Arial"/>
              <a:cs typeface="Arial"/>
            </a:endParaRPr>
          </a:p>
          <a:p>
            <a:pPr marL="469900" lvl="1" indent="-182880">
              <a:lnSpc>
                <a:spcPts val="2275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Reactive</a:t>
            </a:r>
            <a:r>
              <a:rPr sz="19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19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Form is created programmatically and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synchronized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with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7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DOM</a:t>
            </a:r>
            <a:endParaRPr sz="17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Good for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complex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17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More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control over validation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logic</a:t>
            </a:r>
            <a:endParaRPr sz="17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Unit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testable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Form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466"/>
            <a:ext cx="6212205" cy="485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210"/>
              <a:buChar char="•"/>
              <a:tabLst>
                <a:tab pos="195580" algn="l"/>
              </a:tabLst>
            </a:pPr>
            <a:r>
              <a:rPr sz="1900" spc="-20" dirty="0">
                <a:solidFill>
                  <a:srgbClr val="292934"/>
                </a:solidFill>
                <a:latin typeface="Arial"/>
                <a:cs typeface="Arial"/>
              </a:rPr>
              <a:t>Template-Driven</a:t>
            </a:r>
            <a:r>
              <a:rPr sz="19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Make sure that FormsModule is imported within the app</a:t>
            </a:r>
            <a:r>
              <a:rPr sz="1600" spc="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module</a:t>
            </a:r>
            <a:endParaRPr sz="1600" dirty="0">
              <a:latin typeface="Arial"/>
              <a:cs typeface="Arial"/>
            </a:endParaRPr>
          </a:p>
          <a:p>
            <a:pPr marL="469900" lvl="1" indent="-182880">
              <a:lnSpc>
                <a:spcPts val="1920"/>
              </a:lnSpc>
              <a:spcBef>
                <a:spcPts val="5"/>
              </a:spcBef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Creating the</a:t>
            </a:r>
            <a:r>
              <a:rPr sz="16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endParaRPr sz="1600" dirty="0">
              <a:latin typeface="Arial"/>
              <a:cs typeface="Arial"/>
            </a:endParaRPr>
          </a:p>
          <a:p>
            <a:pPr marL="744220" lvl="2" indent="-182880">
              <a:lnSpc>
                <a:spcPts val="1680"/>
              </a:lnSpc>
              <a:buClr>
                <a:srgbClr val="92A199"/>
              </a:buClr>
              <a:buSzPct val="89285"/>
              <a:buChar char="•"/>
              <a:tabLst>
                <a:tab pos="744855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&lt;form&gt; tag </a:t>
            </a:r>
            <a:r>
              <a:rPr sz="1400" i="1" u="heavy" dirty="0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cs typeface="Arial"/>
              </a:rPr>
              <a:t>need not</a:t>
            </a:r>
            <a:r>
              <a:rPr sz="1400" i="1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have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these</a:t>
            </a:r>
            <a:r>
              <a:rPr sz="1400" spc="-1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attributes:</a:t>
            </a:r>
            <a:endParaRPr sz="1400" dirty="0">
              <a:latin typeface="Arial"/>
              <a:cs typeface="Arial"/>
            </a:endParaRPr>
          </a:p>
          <a:p>
            <a:pPr marL="1018540" lvl="3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Char char="•"/>
              <a:tabLst>
                <a:tab pos="1018540" algn="l"/>
                <a:tab pos="1019175" algn="l"/>
              </a:tabLst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action</a:t>
            </a:r>
            <a:endParaRPr sz="1200" dirty="0">
              <a:latin typeface="Arial"/>
              <a:cs typeface="Arial"/>
            </a:endParaRPr>
          </a:p>
          <a:p>
            <a:pPr marL="1018540" lvl="3" indent="-182880">
              <a:lnSpc>
                <a:spcPts val="1440"/>
              </a:lnSpc>
              <a:buClr>
                <a:srgbClr val="92A199"/>
              </a:buClr>
              <a:buChar char="•"/>
              <a:tabLst>
                <a:tab pos="1018540" algn="l"/>
                <a:tab pos="1019175" algn="l"/>
              </a:tabLst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method</a:t>
            </a:r>
            <a:endParaRPr sz="1200" dirty="0">
              <a:latin typeface="Arial"/>
              <a:cs typeface="Arial"/>
            </a:endParaRPr>
          </a:p>
          <a:p>
            <a:pPr marL="469900" lvl="1" indent="-182880">
              <a:lnSpc>
                <a:spcPts val="1914"/>
              </a:lnSpc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Registering the</a:t>
            </a:r>
            <a:r>
              <a:rPr sz="16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controls</a:t>
            </a:r>
            <a:endParaRPr sz="1600" dirty="0">
              <a:latin typeface="Arial"/>
              <a:cs typeface="Arial"/>
            </a:endParaRPr>
          </a:p>
          <a:p>
            <a:pPr marL="744220" lvl="2" indent="-182880">
              <a:lnSpc>
                <a:spcPts val="1680"/>
              </a:lnSpc>
              <a:buClr>
                <a:srgbClr val="92A199"/>
              </a:buClr>
              <a:buSzPct val="89285"/>
              <a:buChar char="•"/>
              <a:tabLst>
                <a:tab pos="744855" algn="l"/>
              </a:tabLst>
            </a:pP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Include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“ngModel”</a:t>
            </a:r>
            <a:r>
              <a:rPr sz="14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directive</a:t>
            </a:r>
            <a:endParaRPr sz="14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9285"/>
              <a:buChar char="•"/>
              <a:tabLst>
                <a:tab pos="744855" algn="l"/>
              </a:tabLst>
            </a:pP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Include “name”</a:t>
            </a: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1400" dirty="0">
              <a:latin typeface="Arial"/>
              <a:cs typeface="Arial"/>
            </a:endParaRPr>
          </a:p>
          <a:p>
            <a:pPr marL="469900" lvl="1" indent="-182880">
              <a:lnSpc>
                <a:spcPts val="1920"/>
              </a:lnSpc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Submitting the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endParaRPr sz="16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9285"/>
              <a:buChar char="•"/>
              <a:tabLst>
                <a:tab pos="744855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Include ngSubmit</a:t>
            </a:r>
            <a:r>
              <a:rPr sz="14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event</a:t>
            </a:r>
            <a:endParaRPr sz="14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9285"/>
              <a:buChar char="•"/>
              <a:tabLst>
                <a:tab pos="744855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&lt;form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(ngSubmit)="onSubmit(f)"</a:t>
            </a:r>
            <a:r>
              <a:rPr sz="14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#f="ngForm"&gt;</a:t>
            </a:r>
            <a:endParaRPr sz="1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Understanding form</a:t>
            </a:r>
            <a:r>
              <a:rPr sz="16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state</a:t>
            </a:r>
            <a:endParaRPr sz="1600" dirty="0">
              <a:latin typeface="Arial"/>
              <a:cs typeface="Arial"/>
            </a:endParaRPr>
          </a:p>
          <a:p>
            <a:pPr marL="469900" lvl="1" indent="-182880">
              <a:lnSpc>
                <a:spcPts val="1920"/>
              </a:lnSpc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Accessing the form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sz="16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@ViewChild</a:t>
            </a:r>
            <a:endParaRPr sz="1600" dirty="0">
              <a:latin typeface="Arial"/>
              <a:cs typeface="Arial"/>
            </a:endParaRPr>
          </a:p>
          <a:p>
            <a:pPr marL="744220" lvl="2" indent="-182880">
              <a:lnSpc>
                <a:spcPts val="1680"/>
              </a:lnSpc>
              <a:buClr>
                <a:srgbClr val="92A199"/>
              </a:buClr>
              <a:buSzPct val="89285"/>
              <a:buChar char="•"/>
              <a:tabLst>
                <a:tab pos="744855" algn="l"/>
              </a:tabLst>
            </a:pP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@ViewChild(‘f’) productForm:</a:t>
            </a:r>
            <a:r>
              <a:rPr sz="14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NgForm;</a:t>
            </a:r>
            <a:endParaRPr sz="1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375"/>
              <a:buChar char="•"/>
              <a:tabLst>
                <a:tab pos="470534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User Input</a:t>
            </a:r>
            <a:r>
              <a:rPr sz="16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292934"/>
                </a:solidFill>
                <a:latin typeface="Arial"/>
                <a:cs typeface="Arial"/>
              </a:rPr>
              <a:t>Validation</a:t>
            </a:r>
            <a:endParaRPr sz="16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9285"/>
              <a:buChar char="•"/>
              <a:tabLst>
                <a:tab pos="744855" algn="l"/>
              </a:tabLst>
            </a:pP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Directives</a:t>
            </a:r>
            <a:endParaRPr sz="1400" dirty="0">
              <a:latin typeface="Arial"/>
              <a:cs typeface="Arial"/>
            </a:endParaRPr>
          </a:p>
          <a:p>
            <a:pPr marL="1018540" lvl="3" indent="-182880">
              <a:lnSpc>
                <a:spcPts val="1435"/>
              </a:lnSpc>
              <a:spcBef>
                <a:spcPts val="5"/>
              </a:spcBef>
              <a:buClr>
                <a:srgbClr val="92A199"/>
              </a:buClr>
              <a:buChar char="•"/>
              <a:tabLst>
                <a:tab pos="1018540" algn="l"/>
                <a:tab pos="1019175" algn="l"/>
              </a:tabLst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required, email, minlength, maxlength,</a:t>
            </a:r>
            <a:r>
              <a:rPr sz="12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pattern</a:t>
            </a:r>
            <a:endParaRPr sz="1200" dirty="0">
              <a:latin typeface="Arial"/>
              <a:cs typeface="Arial"/>
            </a:endParaRPr>
          </a:p>
          <a:p>
            <a:pPr marL="744220" lvl="2" indent="-182880">
              <a:lnSpc>
                <a:spcPts val="1675"/>
              </a:lnSpc>
              <a:buClr>
                <a:srgbClr val="92A199"/>
              </a:buClr>
              <a:buSzPct val="89285"/>
              <a:buChar char="•"/>
              <a:tabLst>
                <a:tab pos="744855" algn="l"/>
              </a:tabLst>
            </a:pP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State</a:t>
            </a:r>
            <a:endParaRPr sz="1400" dirty="0">
              <a:latin typeface="Arial"/>
              <a:cs typeface="Arial"/>
            </a:endParaRPr>
          </a:p>
          <a:p>
            <a:pPr marL="1018540" lvl="3" indent="-182880">
              <a:lnSpc>
                <a:spcPts val="1435"/>
              </a:lnSpc>
              <a:spcBef>
                <a:spcPts val="10"/>
              </a:spcBef>
              <a:buClr>
                <a:srgbClr val="92A199"/>
              </a:buClr>
              <a:buChar char="•"/>
              <a:tabLst>
                <a:tab pos="1018540" algn="l"/>
                <a:tab pos="1019175" algn="l"/>
              </a:tabLst>
            </a:pP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dirty,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touched /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untouched, valid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invalid</a:t>
            </a:r>
            <a:endParaRPr sz="1200" dirty="0">
              <a:latin typeface="Arial"/>
              <a:cs typeface="Arial"/>
            </a:endParaRPr>
          </a:p>
          <a:p>
            <a:pPr marL="744220" lvl="2" indent="-182880">
              <a:lnSpc>
                <a:spcPts val="1675"/>
              </a:lnSpc>
              <a:buClr>
                <a:srgbClr val="92A199"/>
              </a:buClr>
              <a:buSzPct val="89285"/>
              <a:buChar char="•"/>
              <a:tabLst>
                <a:tab pos="744855" algn="l"/>
              </a:tabLst>
            </a:pP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CSS</a:t>
            </a:r>
            <a:endParaRPr sz="1400" dirty="0">
              <a:latin typeface="Arial"/>
              <a:cs typeface="Arial"/>
            </a:endParaRPr>
          </a:p>
          <a:p>
            <a:pPr marL="1018540" lvl="3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Char char="•"/>
              <a:tabLst>
                <a:tab pos="1018540" algn="l"/>
                <a:tab pos="1019175" algn="l"/>
              </a:tabLst>
            </a:pPr>
            <a:r>
              <a:rPr sz="1200" spc="-15" dirty="0">
                <a:solidFill>
                  <a:srgbClr val="292934"/>
                </a:solidFill>
                <a:latin typeface="Arial"/>
                <a:cs typeface="Arial"/>
              </a:rPr>
              <a:t>ng-dirty,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ng-touched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/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ng-untouched, ng-valid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/</a:t>
            </a:r>
            <a:r>
              <a:rPr sz="12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ng-invalid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Form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4894"/>
            <a:ext cx="6347460" cy="458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Template-Driven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5294"/>
              <a:buChar char="•"/>
              <a:tabLst>
                <a:tab pos="470534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Using Form</a:t>
            </a:r>
            <a:r>
              <a:rPr sz="17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State</a:t>
            </a:r>
            <a:endParaRPr sz="17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Disable submit</a:t>
            </a:r>
            <a:r>
              <a:rPr sz="15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button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1000" spc="-10" dirty="0">
                <a:solidFill>
                  <a:srgbClr val="292934"/>
                </a:solidFill>
                <a:latin typeface="Arial"/>
                <a:cs typeface="Arial"/>
              </a:rPr>
              <a:t>&lt;button type=“submit”</a:t>
            </a:r>
            <a:r>
              <a:rPr sz="10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92934"/>
                </a:solidFill>
                <a:latin typeface="Arial"/>
                <a:cs typeface="Arial"/>
              </a:rPr>
              <a:t>[disabled]=“!f.valid”&gt;Save&lt;/button&gt;</a:t>
            </a:r>
            <a:endParaRPr sz="1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90"/>
              </a:spcBef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Include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CSS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classes to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provide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better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user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feedback &amp;</a:t>
            </a:r>
            <a:r>
              <a:rPr sz="1500" spc="-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experience</a:t>
            </a:r>
            <a:endParaRPr sz="1500">
              <a:latin typeface="Arial"/>
              <a:cs typeface="Arial"/>
            </a:endParaRPr>
          </a:p>
          <a:p>
            <a:pPr marL="1431290" marR="3373120" indent="-230504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input.ng-invalid.ng-touched</a:t>
            </a:r>
            <a:r>
              <a:rPr sz="11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{  border: 1px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solid</a:t>
            </a:r>
            <a:r>
              <a:rPr sz="11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red;</a:t>
            </a:r>
            <a:endParaRPr sz="1100">
              <a:latin typeface="Arial"/>
              <a:cs typeface="Arial"/>
            </a:endParaRPr>
          </a:p>
          <a:p>
            <a:pPr marL="1201420">
              <a:lnSpc>
                <a:spcPts val="1315"/>
              </a:lnSpc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744220" lvl="2" indent="-182880">
              <a:lnSpc>
                <a:spcPts val="1914"/>
              </a:lnSpc>
              <a:buClr>
                <a:srgbClr val="92A199"/>
              </a:buClr>
              <a:buSzPct val="90625"/>
              <a:buChar char="•"/>
              <a:tabLst>
                <a:tab pos="744855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Display validation</a:t>
            </a:r>
            <a:r>
              <a:rPr sz="16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messages</a:t>
            </a:r>
            <a:endParaRPr sz="1600">
              <a:latin typeface="Arial"/>
              <a:cs typeface="Arial"/>
            </a:endParaRPr>
          </a:p>
          <a:p>
            <a:pPr marL="1431290" marR="147320" indent="-230504">
              <a:lnSpc>
                <a:spcPct val="100000"/>
              </a:lnSpc>
              <a:spcBef>
                <a:spcPts val="10"/>
              </a:spcBef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&lt;span class="help-block"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*ngIf="!productName.valid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&amp;&amp; productName.touched"&gt;  Product name </a:t>
            </a:r>
            <a:r>
              <a:rPr sz="1100" spc="-5" dirty="0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sz="11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required.</a:t>
            </a:r>
            <a:endParaRPr sz="1100">
              <a:latin typeface="Arial"/>
              <a:cs typeface="Arial"/>
            </a:endParaRPr>
          </a:p>
          <a:p>
            <a:pPr marL="1201420">
              <a:lnSpc>
                <a:spcPts val="1315"/>
              </a:lnSpc>
            </a:pPr>
            <a:r>
              <a:rPr sz="1100" dirty="0">
                <a:solidFill>
                  <a:srgbClr val="292934"/>
                </a:solidFill>
                <a:latin typeface="Arial"/>
                <a:cs typeface="Arial"/>
              </a:rPr>
              <a:t>&lt;/span&gt;</a:t>
            </a:r>
            <a:endParaRPr sz="1100">
              <a:latin typeface="Arial"/>
              <a:cs typeface="Arial"/>
            </a:endParaRPr>
          </a:p>
          <a:p>
            <a:pPr marL="744220" lvl="2" indent="-182880">
              <a:lnSpc>
                <a:spcPts val="1914"/>
              </a:lnSpc>
              <a:buClr>
                <a:srgbClr val="92A199"/>
              </a:buClr>
              <a:buSzPct val="90625"/>
              <a:buChar char="•"/>
              <a:tabLst>
                <a:tab pos="744855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Using ngModel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with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one-way and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two-way</a:t>
            </a:r>
            <a:r>
              <a:rPr sz="1600" spc="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binding</a:t>
            </a:r>
            <a:endParaRPr sz="1600">
              <a:latin typeface="Arial"/>
              <a:cs typeface="Arial"/>
            </a:endParaRPr>
          </a:p>
          <a:p>
            <a:pPr marL="1304925" lvl="3" indent="-286385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Char char="•"/>
              <a:tabLst>
                <a:tab pos="1304925" algn="l"/>
                <a:tab pos="1305560" algn="l"/>
              </a:tabLst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[ngModel]=“productName”</a:t>
            </a:r>
            <a:endParaRPr sz="1200">
              <a:latin typeface="Arial"/>
              <a:cs typeface="Arial"/>
            </a:endParaRPr>
          </a:p>
          <a:p>
            <a:pPr marL="1304925" lvl="3" indent="-286385">
              <a:lnSpc>
                <a:spcPts val="1440"/>
              </a:lnSpc>
              <a:buClr>
                <a:srgbClr val="92A199"/>
              </a:buClr>
              <a:buChar char="•"/>
              <a:tabLst>
                <a:tab pos="1304925" algn="l"/>
                <a:tab pos="1305560" algn="l"/>
              </a:tabLst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[(ngModel)]=“productName”</a:t>
            </a:r>
            <a:endParaRPr sz="1200">
              <a:latin typeface="Arial"/>
              <a:cs typeface="Arial"/>
            </a:endParaRPr>
          </a:p>
          <a:p>
            <a:pPr marL="744220" lvl="2" indent="-182880">
              <a:lnSpc>
                <a:spcPts val="1920"/>
              </a:lnSpc>
              <a:buClr>
                <a:srgbClr val="92A199"/>
              </a:buClr>
              <a:buSzPct val="90625"/>
              <a:buChar char="•"/>
              <a:tabLst>
                <a:tab pos="744855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Grouping Form</a:t>
            </a:r>
            <a:r>
              <a:rPr sz="16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Controls</a:t>
            </a:r>
            <a:endParaRPr sz="1600">
              <a:latin typeface="Arial"/>
              <a:cs typeface="Arial"/>
            </a:endParaRPr>
          </a:p>
          <a:p>
            <a:pPr marL="1201420" lvl="3" indent="-137160">
              <a:lnSpc>
                <a:spcPct val="100000"/>
              </a:lnSpc>
              <a:buClr>
                <a:srgbClr val="92A199"/>
              </a:buClr>
              <a:buChar char="•"/>
              <a:tabLst>
                <a:tab pos="1202055" algn="l"/>
              </a:tabLst>
            </a:pPr>
            <a:r>
              <a:rPr sz="1300" spc="-5" dirty="0">
                <a:solidFill>
                  <a:srgbClr val="292934"/>
                </a:solidFill>
                <a:latin typeface="Arial"/>
                <a:cs typeface="Arial"/>
              </a:rPr>
              <a:t>ngModelGroup=“address”</a:t>
            </a:r>
            <a:endParaRPr sz="1300">
              <a:latin typeface="Arial"/>
              <a:cs typeface="Arial"/>
            </a:endParaRPr>
          </a:p>
          <a:p>
            <a:pPr marL="1201420" lvl="3" indent="-137160">
              <a:lnSpc>
                <a:spcPct val="100000"/>
              </a:lnSpc>
              <a:buClr>
                <a:srgbClr val="92A199"/>
              </a:buClr>
              <a:buChar char="•"/>
              <a:tabLst>
                <a:tab pos="1202055" algn="l"/>
              </a:tabLst>
            </a:pPr>
            <a:r>
              <a:rPr sz="1300" spc="-5" dirty="0">
                <a:solidFill>
                  <a:srgbClr val="292934"/>
                </a:solidFill>
                <a:latin typeface="Arial"/>
                <a:cs typeface="Arial"/>
              </a:rPr>
              <a:t>#addr=“ngModelGroup”</a:t>
            </a:r>
            <a:endParaRPr sz="13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Using Form Data</a:t>
            </a:r>
            <a:endParaRPr sz="1500">
              <a:latin typeface="Arial"/>
              <a:cs typeface="Arial"/>
            </a:endParaRPr>
          </a:p>
          <a:p>
            <a:pPr marL="1201420" lvl="3" indent="-137160">
              <a:lnSpc>
                <a:spcPct val="100000"/>
              </a:lnSpc>
              <a:buClr>
                <a:srgbClr val="92A199"/>
              </a:buClr>
              <a:buChar char="•"/>
              <a:tabLst>
                <a:tab pos="1202055" algn="l"/>
              </a:tabLst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productForm.value</a:t>
            </a:r>
            <a:endParaRPr sz="12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90000"/>
              <a:buChar char="•"/>
              <a:tabLst>
                <a:tab pos="74485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Resetting</a:t>
            </a:r>
            <a:r>
              <a:rPr sz="15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1500">
              <a:latin typeface="Arial"/>
              <a:cs typeface="Arial"/>
            </a:endParaRPr>
          </a:p>
          <a:p>
            <a:pPr marL="1201420" lvl="3" indent="-137160">
              <a:lnSpc>
                <a:spcPct val="100000"/>
              </a:lnSpc>
              <a:buClr>
                <a:srgbClr val="92A199"/>
              </a:buClr>
              <a:buChar char="•"/>
              <a:tabLst>
                <a:tab pos="1202055" algn="l"/>
              </a:tabLst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productForm.reset()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Form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748"/>
            <a:ext cx="7868284" cy="488595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4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Reactive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6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More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control over form structure and</a:t>
            </a:r>
            <a:r>
              <a:rPr sz="1900" spc="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behavior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5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Easier to unit</a:t>
            </a:r>
            <a:r>
              <a:rPr sz="19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test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5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The form is created</a:t>
            </a:r>
            <a:r>
              <a:rPr sz="19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programmatically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2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lang="en-IN" sz="1700" dirty="0" err="1">
                <a:solidFill>
                  <a:srgbClr val="292934"/>
                </a:solidFill>
                <a:latin typeface="Arial"/>
                <a:cs typeface="Arial"/>
              </a:rPr>
              <a:t>customerForm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FormGroup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0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FormGroup is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imported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‘@angular/forms’</a:t>
            </a:r>
            <a:endParaRPr sz="17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5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AppModule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1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Import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ReactiveFormsModule from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‘@angular/forms’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09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Add ReactiveFormsModule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‘imports’ array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within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@NgModule</a:t>
            </a:r>
            <a:r>
              <a:rPr sz="17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decorator</a:t>
            </a:r>
            <a:endParaRPr sz="17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5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Creating a form in</a:t>
            </a:r>
            <a:r>
              <a:rPr sz="19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1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Preferably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use ‘ngOnInit()’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 create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7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endParaRPr sz="17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370"/>
              </a:spcBef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this.</a:t>
            </a:r>
            <a:r>
              <a:rPr lang="en-IN" sz="1500" dirty="0">
                <a:solidFill>
                  <a:srgbClr val="292934"/>
                </a:solidFill>
                <a:latin typeface="Arial"/>
                <a:cs typeface="Arial"/>
              </a:rPr>
              <a:t>customer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Form =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new</a:t>
            </a:r>
            <a:r>
              <a:rPr sz="15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FormGroup({</a:t>
            </a:r>
            <a:endParaRPr sz="1500" dirty="0">
              <a:latin typeface="Arial"/>
              <a:cs typeface="Arial"/>
            </a:endParaRPr>
          </a:p>
          <a:p>
            <a:pPr marL="1097915" marR="2073275">
              <a:lnSpc>
                <a:spcPct val="120000"/>
              </a:lnSpc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‘</a:t>
            </a:r>
            <a:r>
              <a:rPr lang="en-IN" sz="1500" dirty="0" err="1">
                <a:solidFill>
                  <a:srgbClr val="292934"/>
                </a:solidFill>
                <a:latin typeface="Arial"/>
                <a:cs typeface="Arial"/>
              </a:rPr>
              <a:t>firstName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’: new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FormControl(‘default-value’, validator),  ‘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lastName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’: new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FormControl(‘default-value’,</a:t>
            </a:r>
            <a:r>
              <a:rPr sz="15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validator)</a:t>
            </a:r>
            <a:endParaRPr sz="15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});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Form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737"/>
            <a:ext cx="8455660" cy="514179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Reactive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Linking HTML and</a:t>
            </a:r>
            <a:r>
              <a:rPr sz="19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‘formGroup’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directive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link &lt;form&gt;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and form</a:t>
            </a:r>
            <a:r>
              <a:rPr sz="17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object</a:t>
            </a:r>
            <a:endParaRPr sz="1700" dirty="0">
              <a:latin typeface="Arial"/>
              <a:cs typeface="Arial"/>
            </a:endParaRPr>
          </a:p>
          <a:p>
            <a:pPr marL="1018540" lvl="3" indent="-182880">
              <a:lnSpc>
                <a:spcPct val="100000"/>
              </a:lnSpc>
              <a:spcBef>
                <a:spcPts val="190"/>
              </a:spcBef>
              <a:buClr>
                <a:srgbClr val="92A199"/>
              </a:buClr>
              <a:buChar char="•"/>
              <a:tabLst>
                <a:tab pos="101917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&lt;form</a:t>
            </a:r>
            <a:r>
              <a:rPr sz="15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[</a:t>
            </a:r>
            <a:r>
              <a:rPr sz="1500" dirty="0" err="1">
                <a:solidFill>
                  <a:srgbClr val="292934"/>
                </a:solidFill>
                <a:latin typeface="Arial"/>
                <a:cs typeface="Arial"/>
              </a:rPr>
              <a:t>formGroup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]=“</a:t>
            </a:r>
            <a:r>
              <a:rPr lang="en-IN" sz="1500" dirty="0">
                <a:solidFill>
                  <a:srgbClr val="292934"/>
                </a:solidFill>
                <a:latin typeface="Arial"/>
                <a:cs typeface="Arial"/>
              </a:rPr>
              <a:t>customer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Form”&gt;</a:t>
            </a:r>
            <a:endParaRPr sz="1500" dirty="0">
              <a:latin typeface="Arial"/>
              <a:cs typeface="Arial"/>
            </a:endParaRPr>
          </a:p>
          <a:p>
            <a:pPr marL="744220" marR="5080" lvl="2" indent="-182880">
              <a:lnSpc>
                <a:spcPts val="1839"/>
              </a:lnSpc>
              <a:spcBef>
                <a:spcPts val="42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Use ‘formControlName’ directive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link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form control and form </a:t>
            </a:r>
            <a:r>
              <a:rPr sz="1700" spc="-10" dirty="0">
                <a:solidFill>
                  <a:srgbClr val="292934"/>
                </a:solidFill>
                <a:latin typeface="Arial"/>
                <a:cs typeface="Arial"/>
              </a:rPr>
              <a:t>object’s 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property</a:t>
            </a:r>
            <a:endParaRPr sz="1700" dirty="0">
              <a:latin typeface="Arial"/>
              <a:cs typeface="Arial"/>
            </a:endParaRPr>
          </a:p>
          <a:p>
            <a:pPr marL="1018540" lvl="3" indent="-182880">
              <a:lnSpc>
                <a:spcPct val="100000"/>
              </a:lnSpc>
              <a:spcBef>
                <a:spcPts val="160"/>
              </a:spcBef>
              <a:buClr>
                <a:srgbClr val="92A199"/>
              </a:buClr>
              <a:buChar char="•"/>
              <a:tabLst>
                <a:tab pos="101917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&lt;input 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type=“text</a:t>
            </a:r>
            <a:r>
              <a:rPr sz="15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 err="1">
                <a:solidFill>
                  <a:srgbClr val="292934"/>
                </a:solidFill>
                <a:latin typeface="Arial"/>
                <a:cs typeface="Arial"/>
              </a:rPr>
              <a:t>formControlName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=“</a:t>
            </a:r>
            <a:r>
              <a:rPr lang="en-IN" sz="1500" dirty="0" err="1">
                <a:solidFill>
                  <a:srgbClr val="292934"/>
                </a:solidFill>
                <a:latin typeface="Arial"/>
                <a:cs typeface="Arial"/>
              </a:rPr>
              <a:t>firstName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”&gt;</a:t>
            </a:r>
            <a:endParaRPr sz="15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Submitting the</a:t>
            </a:r>
            <a:r>
              <a:rPr sz="19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form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Use ‘ngSubmit’</a:t>
            </a:r>
            <a:r>
              <a:rPr sz="17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event</a:t>
            </a:r>
            <a:endParaRPr sz="1700" dirty="0">
              <a:latin typeface="Arial"/>
              <a:cs typeface="Arial"/>
            </a:endParaRPr>
          </a:p>
          <a:p>
            <a:pPr marL="1018540" lvl="3" indent="-182880">
              <a:lnSpc>
                <a:spcPct val="100000"/>
              </a:lnSpc>
              <a:spcBef>
                <a:spcPts val="185"/>
              </a:spcBef>
              <a:buClr>
                <a:srgbClr val="92A199"/>
              </a:buClr>
              <a:buChar char="•"/>
              <a:tabLst>
                <a:tab pos="101917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&lt;form [</a:t>
            </a:r>
            <a:r>
              <a:rPr sz="1500" dirty="0" err="1">
                <a:solidFill>
                  <a:srgbClr val="292934"/>
                </a:solidFill>
                <a:latin typeface="Arial"/>
                <a:cs typeface="Arial"/>
              </a:rPr>
              <a:t>formGroup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]=“</a:t>
            </a:r>
            <a:r>
              <a:rPr lang="en-IN" sz="1500" dirty="0">
                <a:solidFill>
                  <a:srgbClr val="292934"/>
                </a:solidFill>
                <a:latin typeface="Arial"/>
                <a:cs typeface="Arial"/>
              </a:rPr>
              <a:t>customer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Form”</a:t>
            </a:r>
            <a:r>
              <a:rPr sz="15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(ngSubmit)=“onSubmit()”&gt;</a:t>
            </a:r>
            <a:endParaRPr sz="15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Adding</a:t>
            </a:r>
            <a:r>
              <a:rPr sz="19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292934"/>
                </a:solidFill>
                <a:latin typeface="Arial"/>
                <a:cs typeface="Arial"/>
              </a:rPr>
              <a:t>Validation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Pass validator(s) as second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parameter 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FormControl</a:t>
            </a:r>
            <a:r>
              <a:rPr sz="17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object</a:t>
            </a:r>
            <a:endParaRPr sz="17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190"/>
              </a:spcBef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this.</a:t>
            </a:r>
            <a:r>
              <a:rPr lang="en-IN" sz="1500" dirty="0">
                <a:solidFill>
                  <a:srgbClr val="292934"/>
                </a:solidFill>
                <a:latin typeface="Arial"/>
                <a:cs typeface="Arial"/>
              </a:rPr>
              <a:t>customer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Form = new</a:t>
            </a:r>
            <a:r>
              <a:rPr sz="15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FormGroup({</a:t>
            </a:r>
            <a:endParaRPr sz="1500" dirty="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‘</a:t>
            </a:r>
            <a:r>
              <a:rPr lang="en-IN" sz="1500" dirty="0" err="1">
                <a:solidFill>
                  <a:srgbClr val="292934"/>
                </a:solidFill>
                <a:latin typeface="Arial"/>
                <a:cs typeface="Arial"/>
              </a:rPr>
              <a:t>firstName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e’: new FormControl(null,</a:t>
            </a:r>
            <a:r>
              <a:rPr sz="15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Validators.required),</a:t>
            </a:r>
            <a:endParaRPr sz="1500" dirty="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‘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lastName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’: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new FormControl(null, [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Validators.</a:t>
            </a:r>
            <a:r>
              <a:rPr lang="en-IN" sz="1500" spc="-10" dirty="0">
                <a:solidFill>
                  <a:srgbClr val="292934"/>
                </a:solidFill>
                <a:latin typeface="Arial"/>
                <a:cs typeface="Arial"/>
              </a:rPr>
              <a:t>required</a:t>
            </a:r>
            <a:r>
              <a:rPr sz="15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])</a:t>
            </a:r>
            <a:endParaRPr sz="15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});</a:t>
            </a:r>
            <a:endParaRPr sz="15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0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Import 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Validators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from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‘@angular/forms’</a:t>
            </a:r>
            <a:endParaRPr lang="en-IN" sz="17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0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lang="en-IN" sz="1700" spc="-5" dirty="0">
                <a:solidFill>
                  <a:srgbClr val="292934"/>
                </a:solidFill>
                <a:latin typeface="Arial"/>
                <a:cs typeface="Arial"/>
              </a:rPr>
              <a:t>Mention required attribute in input HTML component</a:t>
            </a:r>
          </a:p>
          <a:p>
            <a:pPr marL="744220" lvl="2" indent="-182880">
              <a:lnSpc>
                <a:spcPct val="100000"/>
              </a:lnSpc>
              <a:spcBef>
                <a:spcPts val="20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lang="en-US" sz="1700" dirty="0">
                <a:latin typeface="Arial"/>
                <a:cs typeface="Arial"/>
              </a:rPr>
              <a:t>&lt;input id="name" class="form-control" </a:t>
            </a:r>
            <a:r>
              <a:rPr lang="en-US" sz="1700" dirty="0" err="1">
                <a:latin typeface="Arial"/>
                <a:cs typeface="Arial"/>
              </a:rPr>
              <a:t>formControlName</a:t>
            </a:r>
            <a:r>
              <a:rPr lang="en-US" sz="1700" dirty="0">
                <a:latin typeface="Arial"/>
                <a:cs typeface="Arial"/>
              </a:rPr>
              <a:t>=“</a:t>
            </a:r>
            <a:r>
              <a:rPr lang="en-US" sz="1700" dirty="0" err="1">
                <a:latin typeface="Arial"/>
                <a:cs typeface="Arial"/>
              </a:rPr>
              <a:t>firstName</a:t>
            </a:r>
            <a:r>
              <a:rPr lang="en-US" sz="1700" dirty="0">
                <a:latin typeface="Arial"/>
                <a:cs typeface="Arial"/>
              </a:rPr>
              <a:t>" required&gt;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Form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714"/>
            <a:ext cx="8227060" cy="434926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7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Reactive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Getting access to</a:t>
            </a:r>
            <a:r>
              <a:rPr sz="19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controls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formObj.get(‘control-name’)</a:t>
            </a:r>
            <a:endParaRPr sz="1700" dirty="0">
              <a:latin typeface="Arial"/>
              <a:cs typeface="Arial"/>
            </a:endParaRPr>
          </a:p>
          <a:p>
            <a:pPr marL="1018540" lvl="3" indent="-182880">
              <a:lnSpc>
                <a:spcPct val="100000"/>
              </a:lnSpc>
              <a:spcBef>
                <a:spcPts val="190"/>
              </a:spcBef>
              <a:buClr>
                <a:srgbClr val="92A199"/>
              </a:buClr>
              <a:buChar char="•"/>
              <a:tabLst>
                <a:tab pos="1019175" algn="l"/>
              </a:tabLst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E.g.</a:t>
            </a:r>
            <a:endParaRPr sz="1500" dirty="0">
              <a:latin typeface="Arial"/>
              <a:cs typeface="Arial"/>
            </a:endParaRPr>
          </a:p>
          <a:p>
            <a:pPr marL="1242695" marR="5080" indent="-315595">
              <a:lnSpc>
                <a:spcPct val="110000"/>
              </a:lnSpc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&lt;span *</a:t>
            </a:r>
            <a:r>
              <a:rPr sz="1500" spc="-5" dirty="0" err="1">
                <a:solidFill>
                  <a:srgbClr val="292934"/>
                </a:solidFill>
                <a:latin typeface="Arial"/>
                <a:cs typeface="Arial"/>
              </a:rPr>
              <a:t>ngIf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=“!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customerForm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.get(‘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firstName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’).valid”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class=“help-block”&gt;  </a:t>
            </a:r>
            <a:r>
              <a:rPr lang="en-IN" sz="1500" spc="-5" dirty="0">
                <a:solidFill>
                  <a:srgbClr val="292934"/>
                </a:solidFill>
                <a:latin typeface="Arial"/>
                <a:cs typeface="Arial"/>
              </a:rPr>
              <a:t>FirstName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 is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required.</a:t>
            </a:r>
            <a:endParaRPr sz="15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&lt;/span&gt;</a:t>
            </a:r>
            <a:endParaRPr sz="15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Showing Specific </a:t>
            </a:r>
            <a:r>
              <a:rPr sz="1900" spc="-20" dirty="0">
                <a:solidFill>
                  <a:srgbClr val="292934"/>
                </a:solidFill>
                <a:latin typeface="Arial"/>
                <a:cs typeface="Arial"/>
              </a:rPr>
              <a:t>Validation</a:t>
            </a:r>
            <a:r>
              <a:rPr sz="1900" spc="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Errors</a:t>
            </a:r>
            <a:endParaRPr sz="19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&lt;div</a:t>
            </a:r>
            <a:r>
              <a:rPr sz="15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class="</a:t>
            </a:r>
            <a:r>
              <a:rPr lang="en-IN" sz="1500" dirty="0">
                <a:solidFill>
                  <a:srgbClr val="292934"/>
                </a:solidFill>
                <a:latin typeface="Arial"/>
                <a:cs typeface="Arial"/>
              </a:rPr>
              <a:t>help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-block"</a:t>
            </a:r>
            <a:endParaRPr sz="1500" dirty="0">
              <a:latin typeface="Arial"/>
              <a:cs typeface="Arial"/>
            </a:endParaRPr>
          </a:p>
          <a:p>
            <a:pPr marL="1256030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*</a:t>
            </a:r>
            <a:r>
              <a:rPr sz="1500" spc="-5" dirty="0" err="1">
                <a:solidFill>
                  <a:srgbClr val="292934"/>
                </a:solidFill>
                <a:latin typeface="Arial"/>
                <a:cs typeface="Arial"/>
              </a:rPr>
              <a:t>ngIf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="</a:t>
            </a:r>
            <a:r>
              <a:rPr lang="en-IN" sz="15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customerForm.get</a:t>
            </a:r>
            <a:r>
              <a:rPr lang="en-IN" sz="1500" spc="-5" dirty="0">
                <a:solidFill>
                  <a:srgbClr val="292934"/>
                </a:solidFill>
                <a:latin typeface="Arial"/>
                <a:cs typeface="Arial"/>
              </a:rPr>
              <a:t>(‘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firstName</a:t>
            </a:r>
            <a:r>
              <a:rPr lang="en-IN" sz="1500" spc="-5" dirty="0">
                <a:solidFill>
                  <a:srgbClr val="292934"/>
                </a:solidFill>
                <a:latin typeface="Arial"/>
                <a:cs typeface="Arial"/>
              </a:rPr>
              <a:t>’).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.touched &amp;&amp;</a:t>
            </a:r>
            <a:r>
              <a:rPr sz="15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customerForm.get</a:t>
            </a:r>
            <a:r>
              <a:rPr lang="en-IN" sz="1500" spc="-5" dirty="0">
                <a:solidFill>
                  <a:srgbClr val="292934"/>
                </a:solidFill>
                <a:latin typeface="Arial"/>
                <a:cs typeface="Arial"/>
              </a:rPr>
              <a:t>(‘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firstName</a:t>
            </a:r>
            <a:r>
              <a:rPr lang="en-IN" sz="1500" spc="-5" dirty="0">
                <a:solidFill>
                  <a:srgbClr val="292934"/>
                </a:solidFill>
                <a:latin typeface="Arial"/>
                <a:cs typeface="Arial"/>
              </a:rPr>
              <a:t>’).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.invalid"&gt;</a:t>
            </a:r>
            <a:endParaRPr sz="1500" dirty="0">
              <a:latin typeface="Arial"/>
              <a:cs typeface="Arial"/>
            </a:endParaRPr>
          </a:p>
          <a:p>
            <a:pPr marL="1621790" marR="2167890" indent="-365760">
              <a:lnSpc>
                <a:spcPct val="110000"/>
              </a:lnSpc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&lt;div</a:t>
            </a:r>
            <a:r>
              <a:rPr sz="15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*</a:t>
            </a:r>
            <a:r>
              <a:rPr sz="1500" dirty="0" err="1">
                <a:solidFill>
                  <a:srgbClr val="292934"/>
                </a:solidFill>
                <a:latin typeface="Arial"/>
                <a:cs typeface="Arial"/>
              </a:rPr>
              <a:t>ngIf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="</a:t>
            </a:r>
            <a:r>
              <a:rPr lang="en-IN" sz="15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customerForm.get</a:t>
            </a:r>
            <a:r>
              <a:rPr lang="en-IN" sz="1500" spc="-5" dirty="0">
                <a:solidFill>
                  <a:srgbClr val="292934"/>
                </a:solidFill>
                <a:latin typeface="Arial"/>
                <a:cs typeface="Arial"/>
              </a:rPr>
              <a:t>(‘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firstName</a:t>
            </a:r>
            <a:r>
              <a:rPr lang="en-IN" sz="1500" spc="-5" dirty="0">
                <a:solidFill>
                  <a:srgbClr val="292934"/>
                </a:solidFill>
                <a:latin typeface="Arial"/>
                <a:cs typeface="Arial"/>
              </a:rPr>
              <a:t>’).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.errors.required"&gt;  </a:t>
            </a:r>
            <a:r>
              <a:rPr lang="en-IN" sz="1500" spc="-5" dirty="0" err="1">
                <a:solidFill>
                  <a:srgbClr val="292934"/>
                </a:solidFill>
                <a:latin typeface="Arial"/>
                <a:cs typeface="Arial"/>
              </a:rPr>
              <a:t>firstName</a:t>
            </a: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 is</a:t>
            </a:r>
            <a:r>
              <a:rPr sz="1500" dirty="0">
                <a:solidFill>
                  <a:srgbClr val="292934"/>
                </a:solidFill>
                <a:latin typeface="Arial"/>
                <a:cs typeface="Arial"/>
              </a:rPr>
              <a:t> required.</a:t>
            </a:r>
            <a:endParaRPr sz="1500" dirty="0">
              <a:latin typeface="Arial"/>
              <a:cs typeface="Arial"/>
            </a:endParaRPr>
          </a:p>
          <a:p>
            <a:pPr marL="1256030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solidFill>
                  <a:srgbClr val="292934"/>
                </a:solidFill>
                <a:latin typeface="Arial"/>
                <a:cs typeface="Arial"/>
              </a:rPr>
              <a:t>&lt;/div&gt;</a:t>
            </a:r>
            <a:endParaRPr lang="en-US" sz="15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180"/>
              </a:spcBef>
            </a:pPr>
            <a:r>
              <a:rPr lang="en-US" sz="1500" spc="-5" dirty="0">
                <a:solidFill>
                  <a:srgbClr val="292934"/>
                </a:solidFill>
                <a:latin typeface="Arial"/>
                <a:cs typeface="Arial"/>
              </a:rPr>
              <a:t>&lt;/div&gt;</a:t>
            </a:r>
            <a:endParaRPr lang="en-US"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Form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5402580" cy="3248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Reactive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Validating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Form Upon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Submit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1800">
              <a:latin typeface="Arial"/>
              <a:cs typeface="Arial"/>
            </a:endParaRPr>
          </a:p>
          <a:p>
            <a:pPr marL="1178560" marR="2297430" indent="-342900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this.form.setErrors({  invalidCustomer:</a:t>
            </a:r>
            <a:r>
              <a:rPr sz="16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true</a:t>
            </a:r>
            <a:endParaRPr sz="160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});</a:t>
            </a:r>
            <a:endParaRPr sz="16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25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Template</a:t>
            </a:r>
            <a:endParaRPr sz="1800">
              <a:latin typeface="Arial"/>
              <a:cs typeface="Arial"/>
            </a:endParaRPr>
          </a:p>
          <a:p>
            <a:pPr marL="1178560" marR="5080" indent="-342900">
              <a:lnSpc>
                <a:spcPct val="120000"/>
              </a:lnSpc>
              <a:spcBef>
                <a:spcPts val="10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&lt;div class="alert alert-danger" *ngIf="form.errors"&gt;  Customer data is</a:t>
            </a:r>
            <a:r>
              <a:rPr sz="16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invalid!</a:t>
            </a:r>
            <a:endParaRPr sz="160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&lt;/div&gt;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Form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0134"/>
            <a:ext cx="6404610" cy="4507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1920"/>
              </a:lnSpc>
              <a:spcBef>
                <a:spcPts val="95"/>
              </a:spcBef>
              <a:buClr>
                <a:srgbClr val="92A199"/>
              </a:buClr>
              <a:buSzPct val="84375"/>
              <a:buChar char="•"/>
              <a:tabLst>
                <a:tab pos="195580" algn="l"/>
              </a:tabLst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Reactive</a:t>
            </a:r>
            <a:r>
              <a:rPr sz="16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sz="1600" dirty="0">
              <a:latin typeface="Arial"/>
              <a:cs typeface="Arial"/>
            </a:endParaRPr>
          </a:p>
          <a:p>
            <a:pPr marL="469900" lvl="1" indent="-182880">
              <a:lnSpc>
                <a:spcPts val="1680"/>
              </a:lnSpc>
              <a:buClr>
                <a:srgbClr val="92A199"/>
              </a:buClr>
              <a:buSzPct val="82142"/>
              <a:buChar char="•"/>
              <a:tabLst>
                <a:tab pos="469900" algn="l"/>
                <a:tab pos="470534" algn="l"/>
              </a:tabLst>
            </a:pP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Nested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FormGroups</a:t>
            </a:r>
            <a:endParaRPr sz="14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this.form = new</a:t>
            </a:r>
            <a:r>
              <a:rPr sz="12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FormGroup({</a:t>
            </a:r>
            <a:endParaRPr sz="1200" dirty="0">
              <a:latin typeface="Arial"/>
              <a:cs typeface="Arial"/>
            </a:endParaRPr>
          </a:p>
          <a:p>
            <a:pPr marL="1018540" marR="2194560">
              <a:lnSpc>
                <a:spcPct val="100000"/>
              </a:lnSpc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name: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new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FormControl('',</a:t>
            </a:r>
            <a:r>
              <a:rPr sz="12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Validators.required), 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contact: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new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FormGroup({</a:t>
            </a:r>
            <a:endParaRPr sz="1200" dirty="0">
              <a:latin typeface="Arial"/>
              <a:cs typeface="Arial"/>
            </a:endParaRPr>
          </a:p>
          <a:p>
            <a:pPr marL="1201420" marR="1970405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phone: new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FormControl('', 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Validators.required), 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email: new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FormControl('',</a:t>
            </a:r>
            <a:r>
              <a:rPr sz="12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Validators.required)</a:t>
            </a:r>
            <a:endParaRPr sz="1200" dirty="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}),</a:t>
            </a:r>
            <a:endParaRPr sz="1200" dirty="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city: new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FormControl('',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Validators.required)</a:t>
            </a:r>
            <a:endParaRPr sz="12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});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7500"/>
              <a:buChar char="•"/>
              <a:tabLst>
                <a:tab pos="744220" algn="l"/>
                <a:tab pos="744855" algn="l"/>
              </a:tabLst>
            </a:pP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Template</a:t>
            </a:r>
            <a:endParaRPr sz="12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&lt;div </a:t>
            </a:r>
            <a:r>
              <a:rPr sz="1200" b="1" spc="-5" dirty="0">
                <a:solidFill>
                  <a:srgbClr val="292934"/>
                </a:solidFill>
                <a:latin typeface="Arial"/>
                <a:cs typeface="Arial"/>
              </a:rPr>
              <a:t>formGroupName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="contact"&gt;</a:t>
            </a:r>
            <a:endParaRPr sz="1200" dirty="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&lt;div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class="form-group"&gt;</a:t>
            </a:r>
            <a:endParaRPr sz="1200" dirty="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&lt;label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for="customerPhone"&gt;Phone&lt;/label&gt;</a:t>
            </a:r>
            <a:endParaRPr sz="1200" dirty="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&lt;input type="text"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class="form-control"</a:t>
            </a:r>
            <a:endParaRPr sz="12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id="customerPhone” name="customerPhone”</a:t>
            </a:r>
            <a:r>
              <a:rPr sz="12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formControlName="phone"&gt;</a:t>
            </a:r>
            <a:endParaRPr sz="1200" dirty="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&lt;/div&gt;</a:t>
            </a:r>
            <a:endParaRPr sz="1200" dirty="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&lt;div</a:t>
            </a:r>
            <a:r>
              <a:rPr sz="12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class="form-group"&gt;</a:t>
            </a:r>
            <a:endParaRPr sz="1200" dirty="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&lt;label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for="customerEmail"&gt;Email&lt;/label&gt;</a:t>
            </a:r>
            <a:endParaRPr sz="1200" dirty="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&lt;input type="text"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class="form-control”</a:t>
            </a:r>
            <a:endParaRPr sz="12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id="customerEmail” name="customerEmail”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formControlName="email"&gt;</a:t>
            </a:r>
            <a:endParaRPr sz="1200" dirty="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&lt;/div&gt;</a:t>
            </a:r>
            <a:endParaRPr sz="12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</a:pPr>
            <a:r>
              <a:rPr sz="1200" spc="-5" dirty="0">
                <a:solidFill>
                  <a:srgbClr val="292934"/>
                </a:solidFill>
                <a:latin typeface="Arial"/>
                <a:cs typeface="Arial"/>
              </a:rPr>
              <a:t>&lt;/div&gt;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79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Angular</a:t>
            </a:r>
            <a:r>
              <a:rPr spc="-254" dirty="0"/>
              <a:t> </a:t>
            </a:r>
            <a:r>
              <a:rPr spc="-120" dirty="0"/>
              <a:t>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5523230" cy="463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Apps are smaller &amp;</a:t>
            </a:r>
            <a:r>
              <a:rPr sz="20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faster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AOT compilation, Angular Universal</a:t>
            </a: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 – Isomorphic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Backward compatible with Angular</a:t>
            </a:r>
            <a:r>
              <a:rPr sz="2000" spc="-2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Released in Mar</a:t>
            </a:r>
            <a:r>
              <a:rPr sz="20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2017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Smaller,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faster and easier to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use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Build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optimizer,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complier</a:t>
            </a:r>
            <a:r>
              <a:rPr sz="20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improvements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New HttpClient, pipes, router lifecycle</a:t>
            </a:r>
            <a:r>
              <a:rPr sz="20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events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Released in Nov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2017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Form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6703060" cy="466986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Reactive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r>
              <a:rPr lang="en-IN" sz="2400" dirty="0">
                <a:solidFill>
                  <a:srgbClr val="292934"/>
                </a:solidFill>
                <a:latin typeface="Arial"/>
                <a:cs typeface="Arial"/>
              </a:rPr>
              <a:t> – FormBuilder</a:t>
            </a:r>
          </a:p>
          <a:p>
            <a:pPr marL="652780" lvl="1" indent="-182880"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dirty="0">
                <a:latin typeface="Arial"/>
                <a:cs typeface="Arial"/>
              </a:rPr>
              <a:t>Creating form control instances manually can become repetitive when dealing with multiple forms. The FormBuilder service provides convenient methods for generating controls.</a:t>
            </a:r>
          </a:p>
          <a:p>
            <a:pPr marL="652780" lvl="1" indent="-182880"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dirty="0">
                <a:latin typeface="Arial"/>
                <a:cs typeface="Arial"/>
              </a:rPr>
              <a:t>The FormBuilder service has three methods: control(), group(), and array(). These are factory methods for generating instances in your component classes including form controls, form groups, and form arrays.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Form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8150860" cy="469551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Reactive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Forms</a:t>
            </a:r>
            <a:endParaRPr lang="en-IN" sz="24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652780" lvl="1" indent="-182880"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Import the FormBuilder class from the @angular/forms package.</a:t>
            </a:r>
            <a:endParaRPr lang="en-IN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Create Forms using</a:t>
            </a:r>
            <a:r>
              <a:rPr lang="en-IN" sz="2000" spc="-114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2000" dirty="0" err="1">
                <a:solidFill>
                  <a:srgbClr val="292934"/>
                </a:solidFill>
                <a:latin typeface="Arial"/>
                <a:cs typeface="Arial"/>
              </a:rPr>
              <a:t>FormBuilder</a:t>
            </a:r>
            <a:endParaRPr lang="en-IN" sz="2000" dirty="0">
              <a:latin typeface="Arial"/>
              <a:cs typeface="Arial"/>
            </a:endParaRPr>
          </a:p>
          <a:p>
            <a:pPr marL="1018540" marR="575945" indent="-182880">
              <a:lnSpc>
                <a:spcPct val="120000"/>
              </a:lnSpc>
              <a:spcBef>
                <a:spcPts val="20"/>
              </a:spcBef>
            </a:pPr>
            <a:r>
              <a:rPr lang="en-IN" sz="1600" spc="-5" dirty="0">
                <a:solidFill>
                  <a:srgbClr val="292934"/>
                </a:solidFill>
                <a:latin typeface="Arial"/>
                <a:cs typeface="Arial"/>
              </a:rPr>
              <a:t>export class </a:t>
            </a:r>
            <a:r>
              <a:rPr lang="en-IN" sz="1600" spc="-5" dirty="0" err="1">
                <a:solidFill>
                  <a:srgbClr val="292934"/>
                </a:solidFill>
                <a:latin typeface="Arial"/>
                <a:cs typeface="Arial"/>
              </a:rPr>
              <a:t>CustomerFormComponent</a:t>
            </a:r>
            <a:r>
              <a:rPr lang="en-IN" sz="16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{  </a:t>
            </a:r>
          </a:p>
          <a:p>
            <a:pPr marL="1018540" marR="575945" indent="-182880">
              <a:lnSpc>
                <a:spcPct val="120000"/>
              </a:lnSpc>
              <a:spcBef>
                <a:spcPts val="20"/>
              </a:spcBef>
            </a:pP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form:</a:t>
            </a:r>
            <a:r>
              <a:rPr lang="en-IN" sz="16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600" dirty="0" err="1">
                <a:solidFill>
                  <a:srgbClr val="292934"/>
                </a:solidFill>
                <a:latin typeface="Arial"/>
                <a:cs typeface="Arial"/>
              </a:rPr>
              <a:t>FormGroup</a:t>
            </a: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;</a:t>
            </a:r>
            <a:endParaRPr lang="en-IN" sz="1600" dirty="0">
              <a:latin typeface="Times New Roman"/>
              <a:cs typeface="Times New Roman"/>
            </a:endParaRPr>
          </a:p>
          <a:p>
            <a:pPr marL="1201420" marR="654050" indent="-182880">
              <a:lnSpc>
                <a:spcPct val="120000"/>
              </a:lnSpc>
            </a:pPr>
            <a:r>
              <a:rPr lang="en-IN" sz="1600" b="1" spc="-5" dirty="0">
                <a:solidFill>
                  <a:srgbClr val="292934"/>
                </a:solidFill>
                <a:latin typeface="Arial"/>
                <a:cs typeface="Arial"/>
              </a:rPr>
              <a:t>constructor(private </a:t>
            </a:r>
            <a:r>
              <a:rPr lang="en-IN" sz="1600" b="1" dirty="0">
                <a:solidFill>
                  <a:srgbClr val="292934"/>
                </a:solidFill>
                <a:latin typeface="Arial"/>
                <a:cs typeface="Arial"/>
              </a:rPr>
              <a:t>fb: </a:t>
            </a:r>
            <a:r>
              <a:rPr lang="en-IN" sz="1600" b="1" spc="-5" dirty="0">
                <a:solidFill>
                  <a:srgbClr val="292934"/>
                </a:solidFill>
                <a:latin typeface="Arial"/>
                <a:cs typeface="Arial"/>
              </a:rPr>
              <a:t>FormBuilder) </a:t>
            </a: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{  </a:t>
            </a:r>
          </a:p>
          <a:p>
            <a:pPr marL="1201420" marR="654050" indent="-182880">
              <a:lnSpc>
                <a:spcPct val="120000"/>
              </a:lnSpc>
            </a:pPr>
            <a:r>
              <a:rPr lang="en-IN" sz="1600" dirty="0" err="1">
                <a:solidFill>
                  <a:srgbClr val="292934"/>
                </a:solidFill>
                <a:latin typeface="Arial"/>
                <a:cs typeface="Arial"/>
              </a:rPr>
              <a:t>this.form</a:t>
            </a: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 =</a:t>
            </a:r>
            <a:r>
              <a:rPr lang="en-IN" sz="16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600" dirty="0" err="1">
                <a:solidFill>
                  <a:srgbClr val="292934"/>
                </a:solidFill>
                <a:latin typeface="Arial"/>
                <a:cs typeface="Arial"/>
              </a:rPr>
              <a:t>this.fb.group</a:t>
            </a: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({</a:t>
            </a:r>
            <a:endParaRPr lang="en-IN" sz="16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290"/>
              </a:spcBef>
            </a:pP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name: ['',</a:t>
            </a:r>
            <a:r>
              <a:rPr lang="en-IN" sz="16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600" spc="-10" dirty="0" err="1">
                <a:solidFill>
                  <a:srgbClr val="292934"/>
                </a:solidFill>
                <a:latin typeface="Arial"/>
                <a:cs typeface="Arial"/>
              </a:rPr>
              <a:t>Validators.required</a:t>
            </a:r>
            <a:r>
              <a:rPr lang="en-IN" sz="1600" spc="-10" dirty="0">
                <a:solidFill>
                  <a:srgbClr val="292934"/>
                </a:solidFill>
                <a:latin typeface="Arial"/>
                <a:cs typeface="Arial"/>
              </a:rPr>
              <a:t>],</a:t>
            </a:r>
            <a:endParaRPr lang="en-IN" sz="16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290"/>
              </a:spcBef>
            </a:pP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contact:</a:t>
            </a:r>
            <a:r>
              <a:rPr lang="en-IN" sz="16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600" dirty="0" err="1">
                <a:solidFill>
                  <a:srgbClr val="292934"/>
                </a:solidFill>
                <a:latin typeface="Arial"/>
                <a:cs typeface="Arial"/>
              </a:rPr>
              <a:t>this.fb.group</a:t>
            </a: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({</a:t>
            </a:r>
            <a:endParaRPr lang="en-IN" sz="1600" dirty="0">
              <a:latin typeface="Arial"/>
              <a:cs typeface="Arial"/>
            </a:endParaRPr>
          </a:p>
          <a:p>
            <a:pPr marL="1567180" marR="548005">
              <a:lnSpc>
                <a:spcPct val="120000"/>
              </a:lnSpc>
            </a:pPr>
            <a:r>
              <a:rPr lang="en-IN" sz="1600" spc="-5" dirty="0">
                <a:solidFill>
                  <a:srgbClr val="292934"/>
                </a:solidFill>
                <a:latin typeface="Arial"/>
                <a:cs typeface="Arial"/>
              </a:rPr>
              <a:t>phone: </a:t>
            </a: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['', </a:t>
            </a:r>
            <a:r>
              <a:rPr lang="en-IN" sz="1600" spc="-10" dirty="0" err="1">
                <a:solidFill>
                  <a:srgbClr val="292934"/>
                </a:solidFill>
                <a:latin typeface="Arial"/>
                <a:cs typeface="Arial"/>
              </a:rPr>
              <a:t>Validators.required</a:t>
            </a:r>
            <a:r>
              <a:rPr lang="en-IN" sz="1600" spc="-10" dirty="0">
                <a:solidFill>
                  <a:srgbClr val="292934"/>
                </a:solidFill>
                <a:latin typeface="Arial"/>
                <a:cs typeface="Arial"/>
              </a:rPr>
              <a:t>],  </a:t>
            </a:r>
            <a:r>
              <a:rPr lang="en-IN" sz="1600" spc="-5" dirty="0">
                <a:solidFill>
                  <a:srgbClr val="292934"/>
                </a:solidFill>
                <a:latin typeface="Arial"/>
                <a:cs typeface="Arial"/>
              </a:rPr>
              <a:t>email: </a:t>
            </a: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['',</a:t>
            </a:r>
            <a:r>
              <a:rPr lang="en-IN" sz="16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600" spc="-10" dirty="0" err="1">
                <a:solidFill>
                  <a:srgbClr val="292934"/>
                </a:solidFill>
                <a:latin typeface="Arial"/>
                <a:cs typeface="Arial"/>
              </a:rPr>
              <a:t>Validators.required</a:t>
            </a:r>
            <a:r>
              <a:rPr lang="en-IN" sz="1600" spc="-10" dirty="0">
                <a:solidFill>
                  <a:srgbClr val="292934"/>
                </a:solidFill>
                <a:latin typeface="Arial"/>
                <a:cs typeface="Arial"/>
              </a:rPr>
              <a:t>]</a:t>
            </a:r>
            <a:endParaRPr lang="en-IN" sz="16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290"/>
              </a:spcBef>
            </a:pPr>
            <a:r>
              <a:rPr lang="en-IN" sz="1600" spc="-5" dirty="0">
                <a:solidFill>
                  <a:srgbClr val="292934"/>
                </a:solidFill>
                <a:latin typeface="Arial"/>
                <a:cs typeface="Arial"/>
              </a:rPr>
              <a:t>}),</a:t>
            </a:r>
            <a:endParaRPr lang="en-IN" sz="16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285"/>
              </a:spcBef>
            </a:pPr>
            <a:r>
              <a:rPr lang="en-IN" sz="1600" spc="-5" dirty="0">
                <a:solidFill>
                  <a:srgbClr val="292934"/>
                </a:solidFill>
                <a:latin typeface="Arial"/>
                <a:cs typeface="Arial"/>
              </a:rPr>
              <a:t>city: </a:t>
            </a: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['',</a:t>
            </a:r>
            <a:r>
              <a:rPr lang="en-IN" sz="16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1600" spc="-10" dirty="0" err="1">
                <a:solidFill>
                  <a:srgbClr val="292934"/>
                </a:solidFill>
                <a:latin typeface="Arial"/>
                <a:cs typeface="Arial"/>
              </a:rPr>
              <a:t>Validators.required</a:t>
            </a:r>
            <a:r>
              <a:rPr lang="en-IN" sz="1600" spc="-10" dirty="0">
                <a:solidFill>
                  <a:srgbClr val="292934"/>
                </a:solidFill>
                <a:latin typeface="Arial"/>
                <a:cs typeface="Arial"/>
              </a:rPr>
              <a:t>]</a:t>
            </a:r>
            <a:endParaRPr lang="en-IN" sz="1600" dirty="0">
              <a:latin typeface="Arial"/>
              <a:cs typeface="Arial"/>
            </a:endParaRPr>
          </a:p>
          <a:p>
            <a:pPr marL="1201420">
              <a:lnSpc>
                <a:spcPct val="100000"/>
              </a:lnSpc>
              <a:spcBef>
                <a:spcPts val="290"/>
              </a:spcBef>
            </a:pPr>
            <a:r>
              <a:rPr lang="en-IN" sz="1600" spc="-5" dirty="0">
                <a:solidFill>
                  <a:srgbClr val="292934"/>
                </a:solidFill>
                <a:latin typeface="Arial"/>
                <a:cs typeface="Arial"/>
              </a:rPr>
              <a:t>});</a:t>
            </a:r>
            <a:endParaRPr lang="en-IN" sz="1600" dirty="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  <a:spcBef>
                <a:spcPts val="285"/>
              </a:spcBef>
            </a:pP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lang="en-IN" sz="1600" dirty="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295"/>
              </a:spcBef>
            </a:pPr>
            <a:r>
              <a:rPr lang="en-IN" sz="1600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384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954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Server</a:t>
            </a:r>
            <a:r>
              <a:rPr spc="-280" dirty="0"/>
              <a:t> </a:t>
            </a:r>
            <a:r>
              <a:rPr spc="-9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303260" cy="5118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lang="en-IN" sz="2400" dirty="0" err="1">
                <a:solidFill>
                  <a:srgbClr val="292934"/>
                </a:solidFill>
                <a:latin typeface="Arial"/>
                <a:cs typeface="Arial"/>
              </a:rPr>
              <a:t>HttpClient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 –</a:t>
            </a:r>
            <a:r>
              <a:rPr sz="22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‘@angular/</a:t>
            </a:r>
            <a:r>
              <a:rPr lang="en-IN" sz="2400" spc="-5" dirty="0">
                <a:solidFill>
                  <a:srgbClr val="292934"/>
                </a:solidFill>
                <a:latin typeface="Arial"/>
                <a:cs typeface="Arial"/>
              </a:rPr>
              <a:t>common/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http’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ts val="2275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Performs http requests using</a:t>
            </a:r>
            <a:r>
              <a:rPr sz="1900" spc="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XMLHttpRequest</a:t>
            </a:r>
            <a:endParaRPr sz="1900" dirty="0">
              <a:latin typeface="Arial"/>
              <a:cs typeface="Arial"/>
            </a:endParaRPr>
          </a:p>
          <a:p>
            <a:pPr marL="195580" indent="-182880">
              <a:lnSpc>
                <a:spcPts val="2635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Getting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Module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Import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‘</a:t>
            </a:r>
            <a:r>
              <a:rPr lang="en-IN" sz="1700" dirty="0" err="1">
                <a:solidFill>
                  <a:srgbClr val="292934"/>
                </a:solidFill>
                <a:latin typeface="Arial"/>
                <a:cs typeface="Arial"/>
              </a:rPr>
              <a:t>HttpClientModule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’ from</a:t>
            </a:r>
            <a:r>
              <a:rPr sz="1700" spc="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‘</a:t>
            </a:r>
            <a:r>
              <a:rPr lang="en-IN" sz="1700" spc="-5" dirty="0">
                <a:solidFill>
                  <a:srgbClr val="292934"/>
                </a:solidFill>
                <a:latin typeface="Arial"/>
                <a:cs typeface="Arial"/>
              </a:rPr>
              <a:t>@angular/common/http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’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ts val="2035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Add ‘</a:t>
            </a:r>
            <a:r>
              <a:rPr lang="en-IN" sz="1700" dirty="0" err="1">
                <a:solidFill>
                  <a:srgbClr val="292934"/>
                </a:solidFill>
                <a:latin typeface="Arial"/>
                <a:cs typeface="Arial"/>
              </a:rPr>
              <a:t>HttpClientModule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’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‘imports’</a:t>
            </a:r>
            <a:r>
              <a:rPr sz="1700" spc="-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array</a:t>
            </a:r>
            <a:endParaRPr sz="1700" dirty="0">
              <a:latin typeface="Arial"/>
              <a:cs typeface="Arial"/>
            </a:endParaRPr>
          </a:p>
          <a:p>
            <a:pPr marL="469900" lvl="1" indent="-182880">
              <a:lnSpc>
                <a:spcPts val="2275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Constructor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Inject </a:t>
            </a:r>
            <a:r>
              <a:rPr lang="en-IN" sz="1700" spc="-5" dirty="0">
                <a:solidFill>
                  <a:srgbClr val="292934"/>
                </a:solidFill>
                <a:latin typeface="Arial"/>
                <a:cs typeface="Arial"/>
              </a:rPr>
              <a:t>‘</a:t>
            </a:r>
            <a:r>
              <a:rPr lang="en-IN" sz="1700" spc="-5" dirty="0" err="1">
                <a:solidFill>
                  <a:srgbClr val="292934"/>
                </a:solidFill>
                <a:latin typeface="Arial"/>
                <a:cs typeface="Arial"/>
              </a:rPr>
              <a:t>HttpClient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’ instance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7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constructor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ts val="2035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Import ‘</a:t>
            </a:r>
            <a:r>
              <a:rPr lang="en-IN" sz="1700" spc="-5" dirty="0" err="1">
                <a:solidFill>
                  <a:srgbClr val="292934"/>
                </a:solidFill>
                <a:latin typeface="Arial"/>
                <a:cs typeface="Arial"/>
              </a:rPr>
              <a:t>HttpClient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’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sz="17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‘@</a:t>
            </a:r>
            <a:r>
              <a:rPr lang="en-IN" sz="1700" spc="-5" dirty="0">
                <a:solidFill>
                  <a:srgbClr val="292934"/>
                </a:solidFill>
                <a:latin typeface="Arial"/>
                <a:cs typeface="Arial"/>
              </a:rPr>
              <a:t> angular/common/http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’</a:t>
            </a:r>
            <a:endParaRPr sz="1700" dirty="0">
              <a:latin typeface="Arial"/>
              <a:cs typeface="Arial"/>
            </a:endParaRPr>
          </a:p>
          <a:p>
            <a:pPr marL="469900" lvl="1" indent="-182880">
              <a:lnSpc>
                <a:spcPts val="2275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Get data</a:t>
            </a:r>
            <a:endParaRPr sz="19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lang="en-IN" sz="1700" spc="-5" dirty="0" err="1">
                <a:solidFill>
                  <a:srgbClr val="292934"/>
                </a:solidFill>
                <a:latin typeface="Arial"/>
                <a:cs typeface="Arial"/>
              </a:rPr>
              <a:t>this.http.get</a:t>
            </a:r>
            <a:r>
              <a:rPr lang="en-IN" sz="1700" spc="-5" dirty="0">
                <a:solidFill>
                  <a:srgbClr val="292934"/>
                </a:solidFill>
                <a:latin typeface="Arial"/>
                <a:cs typeface="Arial"/>
              </a:rPr>
              <a:t>&lt;Customer[]&gt;(</a:t>
            </a:r>
            <a:r>
              <a:rPr lang="en-IN" sz="1700" spc="-5" dirty="0" err="1">
                <a:solidFill>
                  <a:srgbClr val="292934"/>
                </a:solidFill>
                <a:latin typeface="Arial"/>
                <a:cs typeface="Arial"/>
              </a:rPr>
              <a:t>this.customersUrl</a:t>
            </a:r>
            <a:r>
              <a:rPr lang="en-IN" sz="1700" spc="-5" dirty="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lang="en-IN" sz="1700" spc="-5" dirty="0" err="1">
                <a:solidFill>
                  <a:srgbClr val="292934"/>
                </a:solidFill>
                <a:latin typeface="Arial"/>
                <a:cs typeface="Arial"/>
              </a:rPr>
              <a:t>httpOptions</a:t>
            </a:r>
            <a:r>
              <a:rPr lang="en-IN" sz="1700" spc="-5" dirty="0">
                <a:solidFill>
                  <a:srgbClr val="292934"/>
                </a:solidFill>
                <a:latin typeface="Arial"/>
                <a:cs typeface="Arial"/>
              </a:rPr>
              <a:t>)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method to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create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the get</a:t>
            </a:r>
            <a:r>
              <a:rPr sz="17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request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Http.get()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returns</a:t>
            </a:r>
            <a:r>
              <a:rPr sz="17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Observable&lt;Response&gt;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Use subscribe() method of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 Observable</a:t>
            </a:r>
            <a:endParaRPr sz="1700" dirty="0">
              <a:latin typeface="Arial"/>
              <a:cs typeface="Arial"/>
            </a:endParaRPr>
          </a:p>
          <a:p>
            <a:pPr marL="744220" lvl="2" indent="-182880">
              <a:lnSpc>
                <a:spcPts val="2030"/>
              </a:lnSpc>
              <a:spcBef>
                <a:spcPts val="5"/>
              </a:spcBef>
              <a:buClr>
                <a:srgbClr val="92A199"/>
              </a:buClr>
              <a:buSzPct val="88235"/>
              <a:buChar char="•"/>
              <a:tabLst>
                <a:tab pos="74485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responseObj.json()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with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actually return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7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1700" dirty="0">
              <a:latin typeface="Arial"/>
              <a:cs typeface="Arial"/>
            </a:endParaRPr>
          </a:p>
          <a:p>
            <a:pPr marL="195580" indent="-182880">
              <a:lnSpc>
                <a:spcPts val="263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Creating</a:t>
            </a:r>
            <a:r>
              <a:rPr sz="22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2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lang="en-IN" sz="1900" spc="-5" dirty="0" err="1">
                <a:solidFill>
                  <a:srgbClr val="292934"/>
                </a:solidFill>
                <a:latin typeface="Arial"/>
                <a:cs typeface="Arial"/>
              </a:rPr>
              <a:t>this.http.post</a:t>
            </a:r>
            <a:r>
              <a:rPr lang="en-IN" sz="1900" spc="-5" dirty="0">
                <a:solidFill>
                  <a:srgbClr val="292934"/>
                </a:solidFill>
                <a:latin typeface="Arial"/>
                <a:cs typeface="Arial"/>
              </a:rPr>
              <a:t>&lt;Customer&gt;(</a:t>
            </a:r>
            <a:r>
              <a:rPr lang="en-IN" sz="1900" spc="-5" dirty="0" err="1">
                <a:solidFill>
                  <a:srgbClr val="292934"/>
                </a:solidFill>
                <a:latin typeface="Arial"/>
                <a:cs typeface="Arial"/>
              </a:rPr>
              <a:t>this.customersUrl</a:t>
            </a:r>
            <a:r>
              <a:rPr lang="en-IN" sz="1900" spc="-5" dirty="0">
                <a:solidFill>
                  <a:srgbClr val="292934"/>
                </a:solidFill>
                <a:latin typeface="Arial"/>
                <a:cs typeface="Arial"/>
              </a:rPr>
              <a:t>, data, </a:t>
            </a:r>
            <a:r>
              <a:rPr lang="en-IN" sz="1900" spc="-5" dirty="0" err="1">
                <a:solidFill>
                  <a:srgbClr val="292934"/>
                </a:solidFill>
                <a:latin typeface="Arial"/>
                <a:cs typeface="Arial"/>
              </a:rPr>
              <a:t>httpOptions</a:t>
            </a:r>
            <a:r>
              <a:rPr lang="en-IN" sz="1900" spc="-5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19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The Response object contains the newly created</a:t>
            </a:r>
            <a:r>
              <a:rPr sz="1900" spc="2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object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954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Server</a:t>
            </a:r>
            <a:r>
              <a:rPr spc="-280" dirty="0"/>
              <a:t> </a:t>
            </a:r>
            <a:r>
              <a:rPr spc="-9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7267575" cy="425949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Updating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s-ES" sz="2000" dirty="0" err="1">
                <a:solidFill>
                  <a:srgbClr val="292934"/>
                </a:solidFill>
                <a:latin typeface="Arial"/>
                <a:cs typeface="Arial"/>
              </a:rPr>
              <a:t>this.http.put</a:t>
            </a:r>
            <a:r>
              <a:rPr lang="es-ES" sz="2000" dirty="0">
                <a:solidFill>
                  <a:srgbClr val="292934"/>
                </a:solidFill>
                <a:latin typeface="Arial"/>
                <a:cs typeface="Arial"/>
              </a:rPr>
              <a:t>&lt;Hero&gt;(</a:t>
            </a:r>
            <a:r>
              <a:rPr lang="es-ES" sz="2000" dirty="0" err="1">
                <a:solidFill>
                  <a:srgbClr val="292934"/>
                </a:solidFill>
                <a:latin typeface="Arial"/>
                <a:cs typeface="Arial"/>
              </a:rPr>
              <a:t>this.heroesUrl</a:t>
            </a:r>
            <a:r>
              <a:rPr lang="es-ES" sz="2000" dirty="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lang="es-ES" sz="2000" dirty="0" err="1">
                <a:solidFill>
                  <a:srgbClr val="292934"/>
                </a:solidFill>
                <a:latin typeface="Arial"/>
                <a:cs typeface="Arial"/>
              </a:rPr>
              <a:t>hero</a:t>
            </a:r>
            <a:r>
              <a:rPr lang="es-ES" sz="2000" dirty="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lang="es-ES" sz="2000" dirty="0" err="1">
                <a:solidFill>
                  <a:srgbClr val="292934"/>
                </a:solidFill>
                <a:latin typeface="Arial"/>
                <a:cs typeface="Arial"/>
              </a:rPr>
              <a:t>httpOptions</a:t>
            </a:r>
            <a:r>
              <a:rPr lang="es-ES" sz="2000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s-ES" sz="2000" dirty="0" err="1">
                <a:solidFill>
                  <a:srgbClr val="292934"/>
                </a:solidFill>
                <a:latin typeface="Arial"/>
                <a:cs typeface="Arial"/>
              </a:rPr>
              <a:t>this.http.patch</a:t>
            </a:r>
            <a:r>
              <a:rPr lang="es-ES" sz="2000" dirty="0">
                <a:solidFill>
                  <a:srgbClr val="292934"/>
                </a:solidFill>
                <a:latin typeface="Arial"/>
                <a:cs typeface="Arial"/>
              </a:rPr>
              <a:t>&lt;Hero&gt;(</a:t>
            </a:r>
            <a:r>
              <a:rPr lang="es-ES" sz="2000" dirty="0" err="1">
                <a:solidFill>
                  <a:srgbClr val="292934"/>
                </a:solidFill>
                <a:latin typeface="Arial"/>
                <a:cs typeface="Arial"/>
              </a:rPr>
              <a:t>this.heroesUrl</a:t>
            </a:r>
            <a:r>
              <a:rPr lang="es-ES" sz="2000" dirty="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lang="es-ES" sz="2000" dirty="0" err="1">
                <a:solidFill>
                  <a:srgbClr val="292934"/>
                </a:solidFill>
                <a:latin typeface="Arial"/>
                <a:cs typeface="Arial"/>
              </a:rPr>
              <a:t>hero</a:t>
            </a:r>
            <a:r>
              <a:rPr lang="es-ES" sz="2000" dirty="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lang="es-ES" sz="2000" dirty="0" err="1">
                <a:solidFill>
                  <a:srgbClr val="292934"/>
                </a:solidFill>
                <a:latin typeface="Arial"/>
                <a:cs typeface="Arial"/>
              </a:rPr>
              <a:t>httpOptions</a:t>
            </a:r>
            <a:r>
              <a:rPr lang="es-ES" sz="2000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The Response object contains the updated</a:t>
            </a:r>
            <a:r>
              <a:rPr sz="2000" spc="-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object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Deleting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IN" sz="2000" dirty="0" err="1">
                <a:solidFill>
                  <a:srgbClr val="292934"/>
                </a:solidFill>
                <a:latin typeface="Arial"/>
                <a:cs typeface="Arial"/>
              </a:rPr>
              <a:t>this.http.delete</a:t>
            </a: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lang="en-IN" sz="2000" dirty="0" err="1">
                <a:solidFill>
                  <a:srgbClr val="292934"/>
                </a:solidFill>
                <a:latin typeface="Arial"/>
                <a:cs typeface="Arial"/>
              </a:rPr>
              <a:t>url</a:t>
            </a: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, </a:t>
            </a:r>
            <a:r>
              <a:rPr lang="en-IN" sz="2000" dirty="0" err="1">
                <a:solidFill>
                  <a:srgbClr val="292934"/>
                </a:solidFill>
                <a:latin typeface="Arial"/>
                <a:cs typeface="Arial"/>
              </a:rPr>
              <a:t>httpOptions</a:t>
            </a: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OnInit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Interface</a:t>
            </a:r>
            <a:endParaRPr sz="2400" dirty="0">
              <a:latin typeface="Arial"/>
              <a:cs typeface="Arial"/>
            </a:endParaRPr>
          </a:p>
          <a:p>
            <a:pPr marL="469900" marR="35306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Constructor should be lightweight and should not</a:t>
            </a:r>
            <a:r>
              <a:rPr sz="2000" spc="-1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perform  expensive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operations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Do not call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Http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services in the constructor of the</a:t>
            </a:r>
            <a:r>
              <a:rPr sz="2000" spc="-1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Use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OnInit.ngOnInit()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method for</a:t>
            </a:r>
            <a:r>
              <a:rPr sz="2000" spc="-1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initialization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954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Server</a:t>
            </a:r>
            <a:r>
              <a:rPr spc="-280" dirty="0"/>
              <a:t> </a:t>
            </a:r>
            <a:r>
              <a:rPr spc="-9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6073775" cy="40151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Separation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Concerns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Single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responsibility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Do not include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http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service calls in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Handling</a:t>
            </a:r>
            <a:r>
              <a:rPr sz="24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Errors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Unexpected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errors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Server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offline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sz="18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down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Unhandled</a:t>
            </a:r>
            <a:r>
              <a:rPr sz="18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exceptions</a:t>
            </a:r>
            <a:endParaRPr sz="18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7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Expected</a:t>
            </a: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errors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Not found error 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(HTTP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error code</a:t>
            </a:r>
            <a:r>
              <a:rPr sz="18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404)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Bad request error 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(HTTP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error code</a:t>
            </a:r>
            <a:r>
              <a:rPr sz="18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400)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954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Server</a:t>
            </a:r>
            <a:r>
              <a:rPr spc="-280" dirty="0"/>
              <a:t> </a:t>
            </a:r>
            <a:r>
              <a:rPr spc="-9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509"/>
            <a:ext cx="8074660" cy="451277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1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Catch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operator</a:t>
            </a:r>
            <a:endParaRPr sz="2400" dirty="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400"/>
              </a:spcBef>
            </a:pPr>
            <a:endParaRPr lang="en-IN" sz="20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IN" sz="2000" dirty="0" err="1">
                <a:latin typeface="Times New Roman"/>
                <a:cs typeface="Times New Roman"/>
              </a:rPr>
              <a:t>saveCustomer</a:t>
            </a:r>
            <a:r>
              <a:rPr lang="en-IN" sz="2000" dirty="0">
                <a:latin typeface="Times New Roman"/>
                <a:cs typeface="Times New Roman"/>
              </a:rPr>
              <a:t>(data: Customer): Observable&lt;Customer&gt; 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IN" sz="2000" dirty="0">
                <a:latin typeface="Times New Roman"/>
                <a:cs typeface="Times New Roman"/>
              </a:rPr>
              <a:t>        return </a:t>
            </a:r>
            <a:r>
              <a:rPr lang="en-IN" sz="2000" dirty="0" err="1">
                <a:latin typeface="Times New Roman"/>
                <a:cs typeface="Times New Roman"/>
              </a:rPr>
              <a:t>this.http.post</a:t>
            </a:r>
            <a:r>
              <a:rPr lang="en-IN" sz="2000" dirty="0">
                <a:latin typeface="Times New Roman"/>
                <a:cs typeface="Times New Roman"/>
              </a:rPr>
              <a:t>&lt;Customer&gt;(</a:t>
            </a:r>
            <a:r>
              <a:rPr lang="en-IN" sz="2000" dirty="0" err="1">
                <a:latin typeface="Times New Roman"/>
                <a:cs typeface="Times New Roman"/>
              </a:rPr>
              <a:t>this.customersUrl</a:t>
            </a:r>
            <a:r>
              <a:rPr lang="en-IN" sz="2000" dirty="0">
                <a:latin typeface="Times New Roman"/>
                <a:cs typeface="Times New Roman"/>
              </a:rPr>
              <a:t>, data, </a:t>
            </a:r>
            <a:r>
              <a:rPr lang="en-IN" sz="2000" dirty="0" err="1">
                <a:latin typeface="Times New Roman"/>
                <a:cs typeface="Times New Roman"/>
              </a:rPr>
              <a:t>httpOptions</a:t>
            </a:r>
            <a:r>
              <a:rPr lang="en-IN" sz="2000" dirty="0">
                <a:latin typeface="Times New Roman"/>
                <a:cs typeface="Times New Roman"/>
              </a:rPr>
              <a:t>).pipe(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IN" sz="2000" dirty="0">
                <a:latin typeface="Times New Roman"/>
                <a:cs typeface="Times New Roman"/>
              </a:rPr>
              <a:t>            </a:t>
            </a:r>
            <a:r>
              <a:rPr lang="en-IN" sz="2000" b="1" dirty="0" err="1">
                <a:latin typeface="Times New Roman"/>
                <a:cs typeface="Times New Roman"/>
              </a:rPr>
              <a:t>catchError</a:t>
            </a:r>
            <a:r>
              <a:rPr lang="en-IN" sz="2000" dirty="0">
                <a:latin typeface="Times New Roman"/>
                <a:cs typeface="Times New Roman"/>
              </a:rPr>
              <a:t>(</a:t>
            </a:r>
            <a:r>
              <a:rPr lang="en-IN" sz="2000" dirty="0" err="1">
                <a:latin typeface="Times New Roman"/>
                <a:cs typeface="Times New Roman"/>
              </a:rPr>
              <a:t>this.</a:t>
            </a:r>
            <a:r>
              <a:rPr lang="en-IN" sz="2000" b="1" dirty="0" err="1">
                <a:latin typeface="Times New Roman"/>
                <a:cs typeface="Times New Roman"/>
              </a:rPr>
              <a:t>handleError</a:t>
            </a:r>
            <a:r>
              <a:rPr lang="en-IN" sz="2000" dirty="0">
                <a:latin typeface="Times New Roman"/>
                <a:cs typeface="Times New Roman"/>
              </a:rPr>
              <a:t>&lt;Customer&gt;('</a:t>
            </a:r>
            <a:r>
              <a:rPr lang="en-IN" sz="2000" dirty="0" err="1">
                <a:latin typeface="Times New Roman"/>
                <a:cs typeface="Times New Roman"/>
              </a:rPr>
              <a:t>addCustomer</a:t>
            </a:r>
            <a:r>
              <a:rPr lang="en-IN" sz="2000" dirty="0">
                <a:latin typeface="Times New Roman"/>
                <a:cs typeface="Times New Roman"/>
              </a:rPr>
              <a:t>')));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IN" sz="2000" dirty="0">
                <a:latin typeface="Times New Roman"/>
                <a:cs typeface="Times New Roman"/>
              </a:rPr>
              <a:t>    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IN" sz="2000" dirty="0">
                <a:latin typeface="Times New Roman"/>
                <a:cs typeface="Times New Roman"/>
              </a:rPr>
              <a:t>private </a:t>
            </a:r>
            <a:r>
              <a:rPr lang="en-IN" sz="2000" b="1" dirty="0" err="1">
                <a:latin typeface="Times New Roman"/>
                <a:cs typeface="Times New Roman"/>
              </a:rPr>
              <a:t>handleError</a:t>
            </a:r>
            <a:r>
              <a:rPr lang="en-IN" sz="2000" dirty="0">
                <a:latin typeface="Times New Roman"/>
                <a:cs typeface="Times New Roman"/>
              </a:rPr>
              <a:t>&lt;T&gt;(operation = 'operation', result?: T) 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IN" sz="2000" dirty="0">
                <a:latin typeface="Times New Roman"/>
                <a:cs typeface="Times New Roman"/>
              </a:rPr>
              <a:t>        return (error: any): Observable&lt;T&gt; =&gt; {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IN" sz="2000" dirty="0">
                <a:latin typeface="Times New Roman"/>
                <a:cs typeface="Times New Roman"/>
              </a:rPr>
              <a:t>            </a:t>
            </a:r>
            <a:r>
              <a:rPr lang="en-IN" sz="2000" dirty="0" err="1">
                <a:latin typeface="Times New Roman"/>
                <a:cs typeface="Times New Roman"/>
              </a:rPr>
              <a:t>console.error</a:t>
            </a:r>
            <a:r>
              <a:rPr lang="en-IN" sz="2000" dirty="0">
                <a:latin typeface="Times New Roman"/>
                <a:cs typeface="Times New Roman"/>
              </a:rPr>
              <a:t>(error); // log to console instead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IN" sz="2000" dirty="0">
                <a:latin typeface="Times New Roman"/>
                <a:cs typeface="Times New Roman"/>
              </a:rPr>
              <a:t>            return of(result as T);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IN" sz="2000" dirty="0">
                <a:latin typeface="Times New Roman"/>
                <a:cs typeface="Times New Roman"/>
              </a:rPr>
              <a:t>        };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en-IN" sz="2000" dirty="0">
                <a:latin typeface="Times New Roman"/>
                <a:cs typeface="Times New Roman"/>
              </a:rPr>
              <a:t>    }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954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Server</a:t>
            </a:r>
            <a:r>
              <a:rPr spc="-280" dirty="0"/>
              <a:t> </a:t>
            </a:r>
            <a:r>
              <a:rPr spc="-9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7879715" cy="46501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Global Error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Handling</a:t>
            </a:r>
            <a:endParaRPr sz="2400">
              <a:latin typeface="Arial"/>
              <a:cs typeface="Arial"/>
            </a:endParaRPr>
          </a:p>
          <a:p>
            <a:pPr marL="469900" marR="508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Create a class – AppErrorHandler – that implements</a:t>
            </a:r>
            <a:r>
              <a:rPr sz="2000" spc="-2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ErrorHandler  from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‘@angular/core’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Implement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‘handleError()’ method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in this</a:t>
            </a:r>
            <a:r>
              <a:rPr sz="2000" spc="-1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 the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app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module, register </a:t>
            </a:r>
            <a:r>
              <a:rPr sz="2000" spc="5" dirty="0">
                <a:solidFill>
                  <a:srgbClr val="292934"/>
                </a:solidFill>
                <a:latin typeface="Arial"/>
                <a:cs typeface="Arial"/>
              </a:rPr>
              <a:t>‘AppErrorHandler’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in ‘providers’</a:t>
            </a:r>
            <a:r>
              <a:rPr sz="2000" spc="-3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providers:</a:t>
            </a:r>
            <a:r>
              <a:rPr sz="16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[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{ provide: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ErrorHandler,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useClass: AppErrorHandler</a:t>
            </a:r>
            <a:r>
              <a:rPr sz="16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5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The Map</a:t>
            </a:r>
            <a:r>
              <a:rPr sz="24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Operator</a:t>
            </a:r>
            <a:endParaRPr sz="24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import</a:t>
            </a:r>
            <a:r>
              <a:rPr sz="16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'rxjs/add/operator/map';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return</a:t>
            </a:r>
            <a:r>
              <a:rPr sz="16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this.http.get(‘api-url’)</a:t>
            </a:r>
            <a:endParaRPr sz="160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34"/>
                </a:solidFill>
                <a:latin typeface="Arial"/>
                <a:cs typeface="Arial"/>
              </a:rPr>
              <a:t>.map( response =&gt; response.json()</a:t>
            </a:r>
            <a:r>
              <a:rPr sz="16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92934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954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Server</a:t>
            </a:r>
            <a:r>
              <a:rPr spc="-280" dirty="0"/>
              <a:t> </a:t>
            </a:r>
            <a:r>
              <a:rPr spc="-9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6750050" cy="38322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Observables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vs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Promises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Observables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Lazy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Can be converted into promises using toPromise()</a:t>
            </a:r>
            <a:r>
              <a:rPr sz="1800" spc="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operator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Handle multiple values over</a:t>
            </a:r>
            <a:r>
              <a:rPr sz="18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Cancellable</a:t>
            </a:r>
            <a:endParaRPr sz="18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7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Promises</a:t>
            </a:r>
            <a:endParaRPr sz="20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4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Eager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 not have operators like in</a:t>
            </a:r>
            <a:r>
              <a:rPr sz="18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Observables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Called only once and </a:t>
            </a:r>
            <a:r>
              <a:rPr sz="1800" spc="-15" dirty="0">
                <a:solidFill>
                  <a:srgbClr val="292934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return a single</a:t>
            </a:r>
            <a:r>
              <a:rPr sz="18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744220" lvl="2" indent="-182880">
              <a:lnSpc>
                <a:spcPct val="100000"/>
              </a:lnSpc>
              <a:spcBef>
                <a:spcPts val="430"/>
              </a:spcBef>
              <a:buClr>
                <a:srgbClr val="92A199"/>
              </a:buClr>
              <a:buSzPct val="88888"/>
              <a:buChar char="•"/>
              <a:tabLst>
                <a:tab pos="74485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Not cancellable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97737"/>
            <a:ext cx="1715770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D2523B"/>
                </a:solidFill>
                <a:latin typeface="Arial"/>
                <a:cs typeface="Arial"/>
              </a:rPr>
              <a:t>Q &amp;</a:t>
            </a:r>
            <a:r>
              <a:rPr sz="4000" spc="-650" dirty="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D2523B"/>
                </a:solidFill>
                <a:latin typeface="Arial"/>
                <a:cs typeface="Arial"/>
              </a:rPr>
              <a:t>A</a:t>
            </a:r>
            <a:endParaRPr sz="4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1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Thank</a:t>
            </a:r>
            <a:r>
              <a:rPr sz="24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you!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79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Angular</a:t>
            </a:r>
            <a:r>
              <a:rPr spc="-254" dirty="0"/>
              <a:t> </a:t>
            </a:r>
            <a:r>
              <a:rPr spc="-120" dirty="0"/>
              <a:t>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5523230" cy="45749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2400" spc="-5" dirty="0">
                <a:solidFill>
                  <a:srgbClr val="292934"/>
                </a:solidFill>
                <a:latin typeface="Arial"/>
                <a:cs typeface="Arial"/>
              </a:rPr>
              <a:t>6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Multiple Export Alias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Angular Material &amp; the CDK updates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Build Optimization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IN" sz="2000" dirty="0" err="1">
                <a:solidFill>
                  <a:srgbClr val="292934"/>
                </a:solidFill>
                <a:latin typeface="Arial"/>
                <a:cs typeface="Arial"/>
              </a:rPr>
              <a:t>Bazel</a:t>
            </a: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 Compiler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Angular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IN" sz="2400" spc="-5" dirty="0">
                <a:solidFill>
                  <a:srgbClr val="292934"/>
                </a:solidFill>
                <a:latin typeface="Arial"/>
                <a:cs typeface="Arial"/>
              </a:rPr>
              <a:t>7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IN" sz="2000" spc="-15" dirty="0">
                <a:solidFill>
                  <a:srgbClr val="292934"/>
                </a:solidFill>
                <a:latin typeface="Arial"/>
                <a:cs typeface="Arial"/>
              </a:rPr>
              <a:t>Virtual Scrolling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IN" sz="2000" dirty="0">
                <a:solidFill>
                  <a:srgbClr val="292934"/>
                </a:solidFill>
                <a:latin typeface="Arial"/>
                <a:cs typeface="Arial"/>
              </a:rPr>
              <a:t>Drag and drop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Improved application performance by removing the dev dependent </a:t>
            </a:r>
            <a:r>
              <a:rPr lang="en-US" sz="2000" b="1" dirty="0" err="1">
                <a:solidFill>
                  <a:srgbClr val="292934"/>
                </a:solidFill>
                <a:latin typeface="Arial"/>
                <a:cs typeface="Arial"/>
              </a:rPr>
              <a:t>polyfill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 codebase in production environment.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36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51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Why</a:t>
            </a:r>
            <a:r>
              <a:rPr spc="-500" dirty="0"/>
              <a:t> </a:t>
            </a:r>
            <a:r>
              <a:rPr spc="-90" dirty="0"/>
              <a:t>Angular?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3183"/>
            <a:ext cx="5495290" cy="458660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84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Single Page Apps</a:t>
            </a:r>
            <a:r>
              <a:rPr sz="2400" spc="-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(SPA)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Better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user</a:t>
            </a:r>
            <a:r>
              <a:rPr sz="20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experience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Reduced full page</a:t>
            </a:r>
            <a:r>
              <a:rPr sz="20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reloads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Better overall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Less network</a:t>
            </a:r>
            <a:r>
              <a:rPr sz="20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bandwidth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Proven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patterns and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practices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Model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View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Controller</a:t>
            </a:r>
            <a:r>
              <a:rPr sz="20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(MVC)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Model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View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ViewModel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(MVVM)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Dependency Injection</a:t>
            </a:r>
            <a:r>
              <a:rPr sz="20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(DI)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Declarative</a:t>
            </a:r>
            <a:r>
              <a:rPr sz="24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programming</a:t>
            </a:r>
            <a:endParaRPr sz="24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Better </a:t>
            </a: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readability,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concise</a:t>
            </a:r>
            <a:r>
              <a:rPr sz="20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Better developer</a:t>
            </a:r>
            <a:r>
              <a:rPr sz="20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productivity</a:t>
            </a:r>
            <a:endParaRPr sz="2000" dirty="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Faster</a:t>
            </a: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development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51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Why</a:t>
            </a:r>
            <a:r>
              <a:rPr spc="-500" dirty="0"/>
              <a:t> </a:t>
            </a:r>
            <a:r>
              <a:rPr spc="-90" dirty="0"/>
              <a:t>Angular?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391"/>
            <a:ext cx="6259195" cy="44164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Component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based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Reusable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Structures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app code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15" dirty="0">
                <a:solidFill>
                  <a:srgbClr val="292934"/>
                </a:solidFill>
                <a:latin typeface="Arial"/>
                <a:cs typeface="Arial"/>
              </a:rPr>
              <a:t>Modular,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Maintainable,</a:t>
            </a:r>
            <a:r>
              <a:rPr sz="20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Scalable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Cross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platform, mobile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9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35" dirty="0">
                <a:solidFill>
                  <a:srgbClr val="292934"/>
                </a:solidFill>
                <a:latin typeface="Arial"/>
                <a:cs typeface="Arial"/>
              </a:rPr>
              <a:t>Target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multiple browsers, platforms &amp;</a:t>
            </a:r>
            <a:r>
              <a:rPr sz="2000" spc="-1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Decouples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DOM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manipulation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app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Testable,</a:t>
            </a:r>
            <a:r>
              <a:rPr sz="20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TDD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Move app code forward in the</a:t>
            </a:r>
            <a:r>
              <a:rPr sz="2400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9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Reduces server load, reduces</a:t>
            </a:r>
            <a:r>
              <a:rPr sz="2000" spc="-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cost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Crowd sourcing of computational</a:t>
            </a:r>
            <a:r>
              <a:rPr sz="20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power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293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</TotalTime>
  <Words>3859</Words>
  <Application>Microsoft Office PowerPoint</Application>
  <PresentationFormat>On-screen Show (4:3)</PresentationFormat>
  <Paragraphs>858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Courier New</vt:lpstr>
      <vt:lpstr>Times New Roman</vt:lpstr>
      <vt:lpstr>Office Theme</vt:lpstr>
      <vt:lpstr>PowerPoint Presentation</vt:lpstr>
      <vt:lpstr>Agenda</vt:lpstr>
      <vt:lpstr>What are Frameworks?</vt:lpstr>
      <vt:lpstr>What is Angular?</vt:lpstr>
      <vt:lpstr>Angular Versions</vt:lpstr>
      <vt:lpstr>Angular Versions</vt:lpstr>
      <vt:lpstr>Angular Versions</vt:lpstr>
      <vt:lpstr>Why Angular?</vt:lpstr>
      <vt:lpstr>Why Angular?</vt:lpstr>
      <vt:lpstr>Traditional Web App Request &amp; Response</vt:lpstr>
      <vt:lpstr>Angular App Request &amp; Response</vt:lpstr>
      <vt:lpstr>Where does Angular fit?</vt:lpstr>
      <vt:lpstr>Angular CLI</vt:lpstr>
      <vt:lpstr>TypeScript</vt:lpstr>
      <vt:lpstr>TypeScript</vt:lpstr>
      <vt:lpstr>TypeScript</vt:lpstr>
      <vt:lpstr>TypeScript</vt:lpstr>
      <vt:lpstr>TypeScript</vt:lpstr>
      <vt:lpstr>Setting up App with Angular CLI</vt:lpstr>
      <vt:lpstr>Setting up Angular App</vt:lpstr>
      <vt:lpstr>Angular Architecture</vt:lpstr>
      <vt:lpstr>Angular Building Blocks</vt:lpstr>
      <vt:lpstr>Basic Angular Application</vt:lpstr>
      <vt:lpstr>Components</vt:lpstr>
      <vt:lpstr>Components</vt:lpstr>
      <vt:lpstr>Components</vt:lpstr>
      <vt:lpstr>Decorators</vt:lpstr>
      <vt:lpstr>Modules</vt:lpstr>
      <vt:lpstr>JS Modules VS Angular Modules</vt:lpstr>
      <vt:lpstr>Lifecycle Hooks</vt:lpstr>
      <vt:lpstr>Exercise</vt:lpstr>
      <vt:lpstr>Exercise</vt:lpstr>
      <vt:lpstr>Component Templates &amp; Styles</vt:lpstr>
      <vt:lpstr>Data Binding</vt:lpstr>
      <vt:lpstr>Data Binding</vt:lpstr>
      <vt:lpstr>Directives</vt:lpstr>
      <vt:lpstr>Custom Directives Exercise </vt:lpstr>
      <vt:lpstr>Pipes</vt:lpstr>
      <vt:lpstr>Custom Pipes Exercise </vt:lpstr>
      <vt:lpstr>Component Interaction</vt:lpstr>
      <vt:lpstr>Component Interaction</vt:lpstr>
      <vt:lpstr>Component Interaction</vt:lpstr>
      <vt:lpstr>Services</vt:lpstr>
      <vt:lpstr>Services</vt:lpstr>
      <vt:lpstr>Services</vt:lpstr>
      <vt:lpstr>Services</vt:lpstr>
      <vt:lpstr>Services</vt:lpstr>
      <vt:lpstr>Services</vt:lpstr>
      <vt:lpstr>Routing</vt:lpstr>
      <vt:lpstr>Observables</vt:lpstr>
      <vt:lpstr>Observables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Server Communication</vt:lpstr>
      <vt:lpstr>Server Communication</vt:lpstr>
      <vt:lpstr>Server Communication</vt:lpstr>
      <vt:lpstr>Server Communication</vt:lpstr>
      <vt:lpstr>Server Communication</vt:lpstr>
      <vt:lpstr>Server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naveen.pete</dc:creator>
  <cp:lastModifiedBy>Preeja</cp:lastModifiedBy>
  <cp:revision>51</cp:revision>
  <dcterms:created xsi:type="dcterms:W3CDTF">2019-05-20T03:58:27Z</dcterms:created>
  <dcterms:modified xsi:type="dcterms:W3CDTF">2019-05-22T04:31:40Z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2019-05-20T00:00:00Z</vt:filetime>
  </property>
</Properties>
</file>