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a.mpg.de/fileadmin/content_files/staff/grawunde/bonusmaterial/GrawunderBose_sff_sp08.pdf" TargetMode="External"/><Relationship Id="rId2" Type="http://schemas.openxmlformats.org/officeDocument/2006/relationships/hyperlink" Target="http://www.festvox.org/cmu_arcti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thworks.com/help/signal/ref/xcorr.html" TargetMode="External"/><Relationship Id="rId5" Type="http://schemas.openxmlformats.org/officeDocument/2006/relationships/hyperlink" Target="http://www2.ling.su.se/staff/hartmut/f0_m&amp;f.pdf" TargetMode="External"/><Relationship Id="rId4" Type="http://schemas.openxmlformats.org/officeDocument/2006/relationships/hyperlink" Target="http://citeseerx.ist.psu.edu/viewdoc/download?doi=10.1.1.396.7843&amp;rep=rep1&amp;type=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8239-32DB-4AA8-82CB-A0162A1039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EE522 Term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A18D8-305C-4771-BD24-5BC16AA879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Anıl Sezgin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93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A6D4-3BB2-440E-9D83-7090A9256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en-US" dirty="0"/>
              <a:t>Gender Detection -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E709B-650D-4756-BE5B-6CB4E2C76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Why Gender Recognition?</a:t>
            </a:r>
          </a:p>
          <a:p>
            <a:pPr>
              <a:buFontTx/>
              <a:buChar char="-"/>
            </a:pPr>
            <a:r>
              <a:rPr lang="en-US" dirty="0"/>
              <a:t>Discussed in the lecture</a:t>
            </a:r>
          </a:p>
          <a:p>
            <a:pPr>
              <a:buFontTx/>
              <a:buChar char="-"/>
            </a:pPr>
            <a:r>
              <a:rPr lang="en-US" dirty="0"/>
              <a:t>A good chance to research pitch detection methods in the literature</a:t>
            </a:r>
          </a:p>
          <a:p>
            <a:pPr>
              <a:buFontTx/>
              <a:buChar char="-"/>
            </a:pPr>
            <a:r>
              <a:rPr lang="en-US" dirty="0"/>
              <a:t>Useful output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579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A7B5-0D77-4A3E-A27D-004B0940C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Detection -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BEFE8-EC7F-4624-8FCC-AB7A832E2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3200" dirty="0"/>
              <a:t>Female speech vs. Male speech</a:t>
            </a:r>
          </a:p>
          <a:p>
            <a:pPr marL="0" indent="0">
              <a:buNone/>
            </a:pPr>
            <a:r>
              <a:rPr lang="en-US" dirty="0"/>
              <a:t>-    Different because of body size, laryngeal size, vocal tract, and vocal fold.</a:t>
            </a:r>
          </a:p>
          <a:p>
            <a:pPr>
              <a:buFontTx/>
              <a:buChar char="-"/>
            </a:pPr>
            <a:r>
              <a:rPr lang="en-US" dirty="0"/>
              <a:t>According to my literature research, fundamental frequency has a mean at 207 Hz for females, 119 for males.</a:t>
            </a:r>
          </a:p>
          <a:p>
            <a:pPr>
              <a:buFontTx/>
              <a:buChar char="-"/>
            </a:pPr>
            <a:r>
              <a:rPr lang="en-US" dirty="0"/>
              <a:t>For this project, I have kept the interval 75-175 Hz for males, 175-260 for females.</a:t>
            </a:r>
          </a:p>
          <a:p>
            <a:pPr>
              <a:buFontTx/>
              <a:buChar char="-"/>
            </a:pPr>
            <a:r>
              <a:rPr lang="en-US" dirty="0"/>
              <a:t>Not tested all but never missed the gender on some of audio samples from ARCTIC CMU DATABASE. </a:t>
            </a:r>
          </a:p>
        </p:txBody>
      </p:sp>
    </p:spTree>
    <p:extLst>
      <p:ext uri="{BB962C8B-B14F-4D97-AF65-F5344CB8AC3E}">
        <p14:creationId xmlns:p14="http://schemas.microsoft.com/office/powerpoint/2010/main" val="323664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A7B5-0D77-4A3E-A27D-004B0940C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en-US" dirty="0"/>
              <a:t>Gender Detection -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BEFE8-EC7F-4624-8FCC-AB7A832E2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7522" cy="4453899"/>
          </a:xfrm>
        </p:spPr>
        <p:txBody>
          <a:bodyPr>
            <a:normAutofit/>
          </a:bodyPr>
          <a:lstStyle/>
          <a:p>
            <a:r>
              <a:rPr lang="en-US" sz="3200" dirty="0"/>
              <a:t>Pitch Detection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Pitch detection by autocorrelation was discussed in class.</a:t>
            </a:r>
          </a:p>
          <a:p>
            <a:pPr>
              <a:buFontTx/>
              <a:buChar char="-"/>
            </a:pPr>
            <a:r>
              <a:rPr lang="en-US" dirty="0"/>
              <a:t>Autocorrelation method is used in the project.</a:t>
            </a:r>
          </a:p>
          <a:p>
            <a:pPr>
              <a:buFontTx/>
              <a:buChar char="-"/>
            </a:pPr>
            <a:r>
              <a:rPr lang="en-US" dirty="0"/>
              <a:t>Autocorrelation is done for 20 </a:t>
            </a:r>
            <a:r>
              <a:rPr lang="en-US" dirty="0" err="1"/>
              <a:t>ms</a:t>
            </a:r>
            <a:r>
              <a:rPr lang="en-US" dirty="0"/>
              <a:t> lag.</a:t>
            </a:r>
          </a:p>
          <a:p>
            <a:pPr>
              <a:buFontTx/>
              <a:buChar char="-"/>
            </a:pPr>
            <a:r>
              <a:rPr lang="en-US" dirty="0"/>
              <a:t>Largest peak is at 0 </a:t>
            </a:r>
            <a:r>
              <a:rPr lang="en-US" dirty="0" err="1"/>
              <a:t>ms</a:t>
            </a:r>
            <a:r>
              <a:rPr lang="en-US" dirty="0"/>
              <a:t> lag as expected.</a:t>
            </a:r>
          </a:p>
          <a:p>
            <a:pPr>
              <a:buFontTx/>
              <a:buChar char="-"/>
            </a:pPr>
            <a:r>
              <a:rPr lang="en-US" dirty="0"/>
              <a:t>The frequency at the second peak of positive lag is chosen as fundamental frequency.</a:t>
            </a:r>
          </a:p>
          <a:p>
            <a:pPr>
              <a:buFontTx/>
              <a:buChar char="-"/>
            </a:pPr>
            <a:r>
              <a:rPr lang="en-US" dirty="0"/>
              <a:t>Used </a:t>
            </a:r>
            <a:r>
              <a:rPr lang="en-US" dirty="0" err="1"/>
              <a:t>xcorr</a:t>
            </a:r>
            <a:r>
              <a:rPr lang="en-US" dirty="0"/>
              <a:t>(signal, lag, ‘</a:t>
            </a:r>
            <a:r>
              <a:rPr lang="en-US" dirty="0" err="1"/>
              <a:t>coeff</a:t>
            </a:r>
            <a:r>
              <a:rPr lang="en-US" dirty="0"/>
              <a:t>’) and found the index for second largest peak of coefficient vector.</a:t>
            </a:r>
          </a:p>
          <a:p>
            <a:pPr>
              <a:buFontTx/>
              <a:buChar char="-"/>
            </a:pPr>
            <a:r>
              <a:rPr lang="en-US" dirty="0"/>
              <a:t>Converted index to Hz.</a:t>
            </a:r>
          </a:p>
        </p:txBody>
      </p:sp>
    </p:spTree>
    <p:extLst>
      <p:ext uri="{BB962C8B-B14F-4D97-AF65-F5344CB8AC3E}">
        <p14:creationId xmlns:p14="http://schemas.microsoft.com/office/powerpoint/2010/main" val="322078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6C3FE-EFCE-4974-AA31-A2E028CA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65970"/>
            <a:ext cx="8946541" cy="1400530"/>
          </a:xfrm>
        </p:spPr>
        <p:txBody>
          <a:bodyPr/>
          <a:lstStyle/>
          <a:p>
            <a:r>
              <a:rPr lang="en-US" dirty="0"/>
              <a:t>Gender Detection -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2F3F8-462E-4493-9B89-67A6BFD2D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Learned a similar but different method for pitch detection.</a:t>
            </a:r>
          </a:p>
          <a:p>
            <a:r>
              <a:rPr lang="en-US" dirty="0"/>
              <a:t>Reviewed pitch detection topic.</a:t>
            </a:r>
          </a:p>
          <a:p>
            <a:r>
              <a:rPr lang="en-US" dirty="0"/>
              <a:t>Learned using GUIDE in </a:t>
            </a:r>
            <a:r>
              <a:rPr lang="en-US" dirty="0" err="1"/>
              <a:t>Matlab</a:t>
            </a:r>
            <a:r>
              <a:rPr lang="en-US" dirty="0"/>
              <a:t> scripts.</a:t>
            </a:r>
          </a:p>
          <a:p>
            <a:r>
              <a:rPr lang="en-US" dirty="0"/>
              <a:t>Learned how to record sound with a desired sampling frequency.</a:t>
            </a:r>
          </a:p>
        </p:txBody>
      </p:sp>
    </p:spTree>
    <p:extLst>
      <p:ext uri="{BB962C8B-B14F-4D97-AF65-F5344CB8AC3E}">
        <p14:creationId xmlns:p14="http://schemas.microsoft.com/office/powerpoint/2010/main" val="279998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541D-7D37-4E1A-ADA5-19BB94D53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0575"/>
            <a:ext cx="9175631" cy="1400530"/>
          </a:xfrm>
        </p:spPr>
        <p:txBody>
          <a:bodyPr/>
          <a:lstStyle/>
          <a:p>
            <a:r>
              <a:rPr lang="en-US" dirty="0"/>
              <a:t>Gender Detection -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540EA-70B7-4ED0-AAF3-7A7CFF6ED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u="sng" dirty="0">
              <a:hlinkClick r:id="rId2"/>
            </a:endParaRPr>
          </a:p>
          <a:p>
            <a:pPr lvl="0"/>
            <a:endParaRPr lang="en-US" u="sng" dirty="0">
              <a:hlinkClick r:id="rId2"/>
            </a:endParaRPr>
          </a:p>
          <a:p>
            <a:pPr lvl="0"/>
            <a:r>
              <a:rPr lang="en-US" u="sng" dirty="0">
                <a:hlinkClick r:id="rId2"/>
              </a:rPr>
              <a:t>http://www.festvox.org/cmu_arctic/</a:t>
            </a:r>
            <a:endParaRPr lang="en-US" u="sng" dirty="0"/>
          </a:p>
          <a:p>
            <a:pPr lvl="0"/>
            <a:r>
              <a:rPr lang="en-US" dirty="0">
                <a:hlinkClick r:id="rId3"/>
              </a:rPr>
              <a:t>https://www.eva.mpg.de/fileadmin/content_files/staff/grawunde/bonusmaterial/GrawunderBose_sff_sp08.pdf</a:t>
            </a:r>
            <a:endParaRPr lang="en-US" dirty="0"/>
          </a:p>
          <a:p>
            <a:pPr lvl="0"/>
            <a:r>
              <a:rPr lang="en-US" dirty="0">
                <a:hlinkClick r:id="rId4"/>
              </a:rPr>
              <a:t>http://citeseerx.ist.psu.edu/viewdoc/download?doi=10.1.1.396.7843&amp;rep=rep1&amp;type=pdf</a:t>
            </a:r>
            <a:endParaRPr lang="en-US" dirty="0"/>
          </a:p>
          <a:p>
            <a:pPr lvl="0"/>
            <a:r>
              <a:rPr lang="en-US" dirty="0">
                <a:hlinkClick r:id="rId5"/>
              </a:rPr>
              <a:t>http://www2.ling.su.se/staff/hartmut/f0_m&amp;f.pdf</a:t>
            </a:r>
            <a:endParaRPr lang="en-US" dirty="0"/>
          </a:p>
          <a:p>
            <a:pPr lvl="0"/>
            <a:r>
              <a:rPr lang="en-US" dirty="0">
                <a:hlinkClick r:id="rId6"/>
              </a:rPr>
              <a:t>https://www.mathworks.com/help/signal/ref/xcorr.html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66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07734-88C2-4491-BE6C-271FAE5FA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pPr algn="ctr"/>
            <a:r>
              <a:rPr lang="en-US" dirty="0"/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55091-0772-4F5F-9531-B5D5CCEF1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14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</TotalTime>
  <Words>344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EE522 Term Project</vt:lpstr>
      <vt:lpstr>Gender Detection - Intro</vt:lpstr>
      <vt:lpstr>Gender Detection - Literature</vt:lpstr>
      <vt:lpstr>Gender Detection - Literature</vt:lpstr>
      <vt:lpstr>Gender Detection - Conclusion</vt:lpstr>
      <vt:lpstr>Gender Detection - 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EE522 Term Project</dc:title>
  <dc:creator>Anil Sezgin</dc:creator>
  <cp:lastModifiedBy>Anil Sezgin</cp:lastModifiedBy>
  <cp:revision>10</cp:revision>
  <dcterms:created xsi:type="dcterms:W3CDTF">2018-05-29T21:14:05Z</dcterms:created>
  <dcterms:modified xsi:type="dcterms:W3CDTF">2018-05-29T22:14:32Z</dcterms:modified>
</cp:coreProperties>
</file>