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7ddcdfc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27ddcdfc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7ddcdfc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27ddcdfc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3" name="Google Shape;63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1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9" name="Google Shape;69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t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tr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t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tr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t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tr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6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6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7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9" name="Google Shape;59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468100" y="289275"/>
            <a:ext cx="61323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CSE4095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2747175" y="1958975"/>
            <a:ext cx="52272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tr"/>
              <a:t>Introduction to NLP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tr"/>
              <a:t>Iteration 2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tr"/>
              <a:t>GROUP 4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150116024 Ahmet Elburuz Gürbüz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150117018 Ahmet Önkol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150117023 Anıl Şenay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150117030 Beyza Aydoğan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150117072 Bilgehan Geçici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/>
              <a:t>150116020 Muhammet Kürşat Açıkgöz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" type="subTitle"/>
          </p:nvPr>
        </p:nvSpPr>
        <p:spPr>
          <a:xfrm>
            <a:off x="713225" y="1301350"/>
            <a:ext cx="60579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/>
              <a:t>   There are three steps to build a classifier for classification: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Preprocessing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Removing stopwords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Tokenization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Stemming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C</a:t>
            </a:r>
            <a:r>
              <a:rPr lang="tr">
                <a:solidFill>
                  <a:schemeClr val="dk1"/>
                </a:solidFill>
              </a:rPr>
              <a:t>lassifier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Evaluation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DEVELOPMENT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4294967295" type="title"/>
          </p:nvPr>
        </p:nvSpPr>
        <p:spPr>
          <a:xfrm>
            <a:off x="703925" y="435750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6"/>
          <p:cNvSpPr txBox="1"/>
          <p:nvPr>
            <p:ph idx="4294967295" type="subTitle"/>
          </p:nvPr>
        </p:nvSpPr>
        <p:spPr>
          <a:xfrm>
            <a:off x="713225" y="1301350"/>
            <a:ext cx="7006200" cy="3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D</a:t>
            </a:r>
            <a:r>
              <a:rPr lang="tr">
                <a:solidFill>
                  <a:schemeClr val="dk1"/>
                </a:solidFill>
              </a:rPr>
              <a:t>ataset </a:t>
            </a:r>
            <a:r>
              <a:rPr lang="tr">
                <a:solidFill>
                  <a:schemeClr val="dk1"/>
                </a:solidFill>
              </a:rPr>
              <a:t>words converted to lowercase format.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P</a:t>
            </a:r>
            <a:r>
              <a:rPr lang="tr">
                <a:solidFill>
                  <a:schemeClr val="dk1"/>
                </a:solidFill>
              </a:rPr>
              <a:t>unctuation</a:t>
            </a:r>
            <a:r>
              <a:rPr lang="tr">
                <a:solidFill>
                  <a:schemeClr val="dk1"/>
                </a:solidFill>
              </a:rPr>
              <a:t>  marks from the dataset words are removed.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Tokenization process by using filtering options on the dataset words like extracting stopwords, applying some regex patterns.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Stemmization applied on the dataset words.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idx="4294967295" type="title"/>
          </p:nvPr>
        </p:nvSpPr>
        <p:spPr>
          <a:xfrm>
            <a:off x="703925" y="435750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GENERAL STRUCTURE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4294967295" type="subTitle"/>
          </p:nvPr>
        </p:nvSpPr>
        <p:spPr>
          <a:xfrm>
            <a:off x="713225" y="1301350"/>
            <a:ext cx="70062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Files from dataset are read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Labels created according to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Data.json file is created which holds labels we decided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13" y="2571750"/>
            <a:ext cx="4559626" cy="22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idx="4294967295" type="title"/>
          </p:nvPr>
        </p:nvSpPr>
        <p:spPr>
          <a:xfrm>
            <a:off x="703925" y="435750"/>
            <a:ext cx="844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GENERATING TRAINING DATASETS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8"/>
          <p:cNvSpPr txBox="1"/>
          <p:nvPr>
            <p:ph idx="4294967295" type="subTitle"/>
          </p:nvPr>
        </p:nvSpPr>
        <p:spPr>
          <a:xfrm>
            <a:off x="713225" y="1301350"/>
            <a:ext cx="70062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Write data into csv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If there is no available train set created before, the csv file is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Read train set from CSV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If there is a previously created csv file that is available, the file is read. “Suç” and “İçtihat” are prepared as lists.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Split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Common approach is used for splitting the dataset which was 80% for training set and 20% for test set.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">
                <a:solidFill>
                  <a:schemeClr val="dk1"/>
                </a:solidFill>
              </a:rPr>
              <a:t>Vectorize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tr">
                <a:solidFill>
                  <a:schemeClr val="dk1"/>
                </a:solidFill>
              </a:rPr>
              <a:t>Using the data from our test set, a TF-IDF matrix is created.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" type="subTitle"/>
          </p:nvPr>
        </p:nvSpPr>
        <p:spPr>
          <a:xfrm>
            <a:off x="713225" y="1301350"/>
            <a:ext cx="60579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Support Vector Machines (specifically, linear SVM)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Multinomial Naive Bayes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tr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CLASSIFIERS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4294967295" type="title"/>
          </p:nvPr>
        </p:nvSpPr>
        <p:spPr>
          <a:xfrm>
            <a:off x="584400" y="431125"/>
            <a:ext cx="79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SUPPORT VECTOR MACHINE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0" y="1675150"/>
            <a:ext cx="39338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/>
        </p:nvSpPr>
        <p:spPr>
          <a:xfrm>
            <a:off x="141131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575" y="1437363"/>
            <a:ext cx="4320975" cy="193324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564706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Classification Report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4294967295" type="title"/>
          </p:nvPr>
        </p:nvSpPr>
        <p:spPr>
          <a:xfrm>
            <a:off x="354475" y="445025"/>
            <a:ext cx="878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MULTINOMIAL NAIVE BAYES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75" y="1703950"/>
            <a:ext cx="3838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400" y="1286100"/>
            <a:ext cx="4646150" cy="21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141131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64706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Classification Report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4294967295" type="title"/>
          </p:nvPr>
        </p:nvSpPr>
        <p:spPr>
          <a:xfrm>
            <a:off x="354475" y="445025"/>
            <a:ext cx="878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75" y="1853400"/>
            <a:ext cx="37909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825" y="1373875"/>
            <a:ext cx="4693775" cy="21273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141131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5647063" y="362127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Montserrat"/>
                <a:ea typeface="Montserrat"/>
                <a:cs typeface="Montserrat"/>
                <a:sym typeface="Montserrat"/>
              </a:rPr>
              <a:t>Classification Report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