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3" d="100"/>
          <a:sy n="73" d="100"/>
        </p:scale>
        <p:origin x="61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4306374-7BA2-4448-A3B8-82E584F3102D}" type="datetimeFigureOut">
              <a:rPr lang="en-US" smtClean="0"/>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02C601-8096-4463-B1B9-B21858C363C3}" type="slidenum">
              <a:rPr lang="en-US" smtClean="0"/>
              <a:t>‹#›</a:t>
            </a:fld>
            <a:endParaRPr lang="en-US"/>
          </a:p>
        </p:txBody>
      </p:sp>
    </p:spTree>
    <p:extLst>
      <p:ext uri="{BB962C8B-B14F-4D97-AF65-F5344CB8AC3E}">
        <p14:creationId xmlns:p14="http://schemas.microsoft.com/office/powerpoint/2010/main" val="658718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306374-7BA2-4448-A3B8-82E584F3102D}" type="datetimeFigureOut">
              <a:rPr lang="en-US" smtClean="0"/>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02C601-8096-4463-B1B9-B21858C363C3}" type="slidenum">
              <a:rPr lang="en-US" smtClean="0"/>
              <a:t>‹#›</a:t>
            </a:fld>
            <a:endParaRPr lang="en-US"/>
          </a:p>
        </p:txBody>
      </p:sp>
    </p:spTree>
    <p:extLst>
      <p:ext uri="{BB962C8B-B14F-4D97-AF65-F5344CB8AC3E}">
        <p14:creationId xmlns:p14="http://schemas.microsoft.com/office/powerpoint/2010/main" val="2145379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306374-7BA2-4448-A3B8-82E584F3102D}" type="datetimeFigureOut">
              <a:rPr lang="en-US" smtClean="0"/>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02C601-8096-4463-B1B9-B21858C363C3}" type="slidenum">
              <a:rPr lang="en-US" smtClean="0"/>
              <a:t>‹#›</a:t>
            </a:fld>
            <a:endParaRPr lang="en-US"/>
          </a:p>
        </p:txBody>
      </p:sp>
    </p:spTree>
    <p:extLst>
      <p:ext uri="{BB962C8B-B14F-4D97-AF65-F5344CB8AC3E}">
        <p14:creationId xmlns:p14="http://schemas.microsoft.com/office/powerpoint/2010/main" val="1984013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306374-7BA2-4448-A3B8-82E584F3102D}" type="datetimeFigureOut">
              <a:rPr lang="en-US" smtClean="0"/>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02C601-8096-4463-B1B9-B21858C363C3}" type="slidenum">
              <a:rPr lang="en-US" smtClean="0"/>
              <a:t>‹#›</a:t>
            </a:fld>
            <a:endParaRPr lang="en-US"/>
          </a:p>
        </p:txBody>
      </p:sp>
    </p:spTree>
    <p:extLst>
      <p:ext uri="{BB962C8B-B14F-4D97-AF65-F5344CB8AC3E}">
        <p14:creationId xmlns:p14="http://schemas.microsoft.com/office/powerpoint/2010/main" val="3287644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4306374-7BA2-4448-A3B8-82E584F3102D}" type="datetimeFigureOut">
              <a:rPr lang="en-US" smtClean="0"/>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02C601-8096-4463-B1B9-B21858C363C3}" type="slidenum">
              <a:rPr lang="en-US" smtClean="0"/>
              <a:t>‹#›</a:t>
            </a:fld>
            <a:endParaRPr lang="en-US"/>
          </a:p>
        </p:txBody>
      </p:sp>
    </p:spTree>
    <p:extLst>
      <p:ext uri="{BB962C8B-B14F-4D97-AF65-F5344CB8AC3E}">
        <p14:creationId xmlns:p14="http://schemas.microsoft.com/office/powerpoint/2010/main" val="1404474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306374-7BA2-4448-A3B8-82E584F3102D}" type="datetimeFigureOut">
              <a:rPr lang="en-US" smtClean="0"/>
              <a:t>7/18/2019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02C601-8096-4463-B1B9-B21858C363C3}" type="slidenum">
              <a:rPr lang="en-US" smtClean="0"/>
              <a:t>‹#›</a:t>
            </a:fld>
            <a:endParaRPr lang="en-US"/>
          </a:p>
        </p:txBody>
      </p:sp>
    </p:spTree>
    <p:extLst>
      <p:ext uri="{BB962C8B-B14F-4D97-AF65-F5344CB8AC3E}">
        <p14:creationId xmlns:p14="http://schemas.microsoft.com/office/powerpoint/2010/main" val="498836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306374-7BA2-4448-A3B8-82E584F3102D}" type="datetimeFigureOut">
              <a:rPr lang="en-US" smtClean="0"/>
              <a:t>7/18/2019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02C601-8096-4463-B1B9-B21858C363C3}" type="slidenum">
              <a:rPr lang="en-US" smtClean="0"/>
              <a:t>‹#›</a:t>
            </a:fld>
            <a:endParaRPr lang="en-US"/>
          </a:p>
        </p:txBody>
      </p:sp>
    </p:spTree>
    <p:extLst>
      <p:ext uri="{BB962C8B-B14F-4D97-AF65-F5344CB8AC3E}">
        <p14:creationId xmlns:p14="http://schemas.microsoft.com/office/powerpoint/2010/main" val="2570400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306374-7BA2-4448-A3B8-82E584F3102D}" type="datetimeFigureOut">
              <a:rPr lang="en-US" smtClean="0"/>
              <a:t>7/18/2019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02C601-8096-4463-B1B9-B21858C363C3}" type="slidenum">
              <a:rPr lang="en-US" smtClean="0"/>
              <a:t>‹#›</a:t>
            </a:fld>
            <a:endParaRPr lang="en-US"/>
          </a:p>
        </p:txBody>
      </p:sp>
    </p:spTree>
    <p:extLst>
      <p:ext uri="{BB962C8B-B14F-4D97-AF65-F5344CB8AC3E}">
        <p14:creationId xmlns:p14="http://schemas.microsoft.com/office/powerpoint/2010/main" val="3675923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306374-7BA2-4448-A3B8-82E584F3102D}" type="datetimeFigureOut">
              <a:rPr lang="en-US" smtClean="0"/>
              <a:t>7/18/2019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02C601-8096-4463-B1B9-B21858C363C3}" type="slidenum">
              <a:rPr lang="en-US" smtClean="0"/>
              <a:t>‹#›</a:t>
            </a:fld>
            <a:endParaRPr lang="en-US"/>
          </a:p>
        </p:txBody>
      </p:sp>
    </p:spTree>
    <p:extLst>
      <p:ext uri="{BB962C8B-B14F-4D97-AF65-F5344CB8AC3E}">
        <p14:creationId xmlns:p14="http://schemas.microsoft.com/office/powerpoint/2010/main" val="4084805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4306374-7BA2-4448-A3B8-82E584F3102D}" type="datetimeFigureOut">
              <a:rPr lang="en-US" smtClean="0"/>
              <a:t>7/18/2019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02C601-8096-4463-B1B9-B21858C363C3}" type="slidenum">
              <a:rPr lang="en-US" smtClean="0"/>
              <a:t>‹#›</a:t>
            </a:fld>
            <a:endParaRPr lang="en-US"/>
          </a:p>
        </p:txBody>
      </p:sp>
    </p:spTree>
    <p:extLst>
      <p:ext uri="{BB962C8B-B14F-4D97-AF65-F5344CB8AC3E}">
        <p14:creationId xmlns:p14="http://schemas.microsoft.com/office/powerpoint/2010/main" val="2661344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4306374-7BA2-4448-A3B8-82E584F3102D}" type="datetimeFigureOut">
              <a:rPr lang="en-US" smtClean="0"/>
              <a:t>7/18/2019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02C601-8096-4463-B1B9-B21858C363C3}" type="slidenum">
              <a:rPr lang="en-US" smtClean="0"/>
              <a:t>‹#›</a:t>
            </a:fld>
            <a:endParaRPr lang="en-US"/>
          </a:p>
        </p:txBody>
      </p:sp>
    </p:spTree>
    <p:extLst>
      <p:ext uri="{BB962C8B-B14F-4D97-AF65-F5344CB8AC3E}">
        <p14:creationId xmlns:p14="http://schemas.microsoft.com/office/powerpoint/2010/main" val="609044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306374-7BA2-4448-A3B8-82E584F3102D}" type="datetimeFigureOut">
              <a:rPr lang="en-US" smtClean="0"/>
              <a:t>7/18/2019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02C601-8096-4463-B1B9-B21858C363C3}" type="slidenum">
              <a:rPr lang="en-US" smtClean="0"/>
              <a:t>‹#›</a:t>
            </a:fld>
            <a:endParaRPr lang="en-US"/>
          </a:p>
        </p:txBody>
      </p:sp>
    </p:spTree>
    <p:extLst>
      <p:ext uri="{BB962C8B-B14F-4D97-AF65-F5344CB8AC3E}">
        <p14:creationId xmlns:p14="http://schemas.microsoft.com/office/powerpoint/2010/main" val="1921980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u="sng" dirty="0"/>
              <a:t>Probable questions and answers:</a:t>
            </a:r>
            <a:endParaRPr lang="en-US" dirty="0"/>
          </a:p>
        </p:txBody>
      </p:sp>
      <p:sp>
        <p:nvSpPr>
          <p:cNvPr id="3" name="Subtitle 2"/>
          <p:cNvSpPr>
            <a:spLocks noGrp="1"/>
          </p:cNvSpPr>
          <p:nvPr>
            <p:ph type="subTitle" idx="1"/>
          </p:nvPr>
        </p:nvSpPr>
        <p:spPr/>
        <p:txBody>
          <a:bodyPr/>
          <a:lstStyle/>
          <a:p>
            <a:r>
              <a:rPr lang="en-US" dirty="0" smtClean="0"/>
              <a:t>These are the questions and answers.</a:t>
            </a:r>
            <a:endParaRPr lang="en-US" dirty="0"/>
          </a:p>
        </p:txBody>
      </p:sp>
    </p:spTree>
    <p:extLst>
      <p:ext uri="{BB962C8B-B14F-4D97-AF65-F5344CB8AC3E}">
        <p14:creationId xmlns:p14="http://schemas.microsoft.com/office/powerpoint/2010/main" val="37128574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Q.1. Define accounting.</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Any organization has own target. Different activities are performed to achieve such goal. The activities may be financial or non-financial. Accounting consists financial transactions only that can be measured through money. It aims to show financial measurement. Accounting is a clerical function of an organization. It is related to maintain financial activities of business firm. It is an art of recording, classifying, summarizing, interpreting and reporting of transactions performed. It is based on Generally Accepted Accounting Principles (GAAP). Any organization is liable to maintain whole financial performance in well manner and show the real financial result. It has the main target of showing financial accuracy, ascertaining financial result, depicting financial position of business firm.  It communicates the result of business operations to various internal ad external users like owners, investors, manager, government etc. It provides qualitative information about economic entities to aid the users in making decisions for better allocation of economic resources such as holding or selling or expanding investment etc. It is a language which has its own rules and symbols.   </a:t>
            </a:r>
          </a:p>
          <a:p>
            <a:pPr marL="0" indent="0">
              <a:buNone/>
            </a:pPr>
            <a:endParaRPr lang="en-US" dirty="0"/>
          </a:p>
        </p:txBody>
      </p:sp>
    </p:spTree>
    <p:extLst>
      <p:ext uri="{BB962C8B-B14F-4D97-AF65-F5344CB8AC3E}">
        <p14:creationId xmlns:p14="http://schemas.microsoft.com/office/powerpoint/2010/main" val="6087199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Q.2. State the objectives/importance/functions of accounting.</a:t>
            </a:r>
          </a:p>
        </p:txBody>
      </p:sp>
      <p:sp>
        <p:nvSpPr>
          <p:cNvPr id="3" name="Content Placeholder 2"/>
          <p:cNvSpPr>
            <a:spLocks noGrp="1"/>
          </p:cNvSpPr>
          <p:nvPr>
            <p:ph idx="1"/>
          </p:nvPr>
        </p:nvSpPr>
        <p:spPr/>
        <p:txBody>
          <a:bodyPr>
            <a:normAutofit lnSpcReduction="10000"/>
          </a:bodyPr>
          <a:lstStyle/>
          <a:p>
            <a:r>
              <a:rPr lang="en-US" dirty="0"/>
              <a:t>Accounting aims to show economical accuracy by providing quantitative information about economic entities to aid the users in making decision. Following are the main objectives/importance/functions of accounting.</a:t>
            </a:r>
          </a:p>
          <a:p>
            <a:pPr lvl="0"/>
            <a:r>
              <a:rPr lang="en-US" dirty="0"/>
              <a:t>Maintain complete records - Accounting has an objective of maintaining complete records of all financial transactions permanently. So that, the proof can be shown when dispute takes place.</a:t>
            </a:r>
          </a:p>
          <a:p>
            <a:pPr lvl="0"/>
            <a:r>
              <a:rPr lang="en-US" dirty="0"/>
              <a:t>Ascertain operating result - Accounting has the major objective of ascertaining operating results i.e. profit or loss for a specific period of time. Profit and loss account is prepared for it. </a:t>
            </a:r>
          </a:p>
        </p:txBody>
      </p:sp>
    </p:spTree>
    <p:extLst>
      <p:ext uri="{BB962C8B-B14F-4D97-AF65-F5344CB8AC3E}">
        <p14:creationId xmlns:p14="http://schemas.microsoft.com/office/powerpoint/2010/main" val="33284718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normAutofit fontScale="85000" lnSpcReduction="10000"/>
          </a:bodyPr>
          <a:lstStyle/>
          <a:p>
            <a:pPr lvl="0"/>
            <a:r>
              <a:rPr lang="en-US" dirty="0" smtClean="0"/>
              <a:t>Depict financial position - Another target of an accounting is to depict financial position of the organization either strong or weak financially. Balance sheet is prepared for it.</a:t>
            </a:r>
          </a:p>
          <a:p>
            <a:pPr lvl="0"/>
            <a:r>
              <a:rPr lang="en-US" dirty="0" smtClean="0"/>
              <a:t>Avail information to users - Accounting also aims to supply financial information to stakeholders who are directly or indirectly involved in organization. They are interested parties towards organization like owners, investors, manager, government etc. </a:t>
            </a:r>
          </a:p>
          <a:p>
            <a:pPr lvl="0"/>
            <a:r>
              <a:rPr lang="en-US" dirty="0" smtClean="0"/>
              <a:t>Help in determining tax - Organization should pay different types of tax like import tax, export tax, income tax etc. The tax should be paid on time with actual value. Accounting provides detail information and help to determine tax amount.</a:t>
            </a:r>
          </a:p>
          <a:p>
            <a:r>
              <a:rPr lang="en-US" dirty="0" smtClean="0"/>
              <a:t>Protect the properties - It is another job of accounting which aims to give well protection to business properties. It is possible keeping well record of properties and providing information to manager.</a:t>
            </a:r>
          </a:p>
          <a:p>
            <a:pPr marL="0" indent="0">
              <a:buNone/>
            </a:pPr>
            <a:endParaRPr lang="en-US" dirty="0"/>
          </a:p>
        </p:txBody>
      </p:sp>
    </p:spTree>
    <p:extLst>
      <p:ext uri="{BB962C8B-B14F-4D97-AF65-F5344CB8AC3E}">
        <p14:creationId xmlns:p14="http://schemas.microsoft.com/office/powerpoint/2010/main" val="975800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465</Words>
  <Application>Microsoft Office PowerPoint</Application>
  <PresentationFormat>Widescreen</PresentationFormat>
  <Paragraphs>13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Probable questions and answers:</vt:lpstr>
      <vt:lpstr>Q.1. Define accounting.</vt:lpstr>
      <vt:lpstr>Q.2. State the objectives/importance/functions of accounting.</vt:lpstr>
      <vt:lpstr>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Probable questions and answers:</dc:title>
  <dc:creator>ACER</dc:creator>
  <cp:lastModifiedBy>ACER</cp:lastModifiedBy>
  <cp:revision>2</cp:revision>
  <dcterms:created xsi:type="dcterms:W3CDTF">2019-07-18T05:50:23Z</dcterms:created>
  <dcterms:modified xsi:type="dcterms:W3CDTF">2019-07-18T07:19:34Z</dcterms:modified>
</cp:coreProperties>
</file>