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4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8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9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3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2BE4-9EBC-4984-8120-A6CB21A2CA54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06BE-E7E0-4FDB-B5F9-509E20E55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14"/>
            <a:ext cx="12192000" cy="671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2" y="397490"/>
            <a:ext cx="466725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101" y="414829"/>
            <a:ext cx="3047461" cy="1811342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76004" y="389505"/>
            <a:ext cx="2986177" cy="1918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11" y="370714"/>
            <a:ext cx="3194594" cy="1874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094" y="2144832"/>
            <a:ext cx="3234007" cy="1991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004" y="2226171"/>
            <a:ext cx="2986178" cy="19215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2101" y="2209556"/>
            <a:ext cx="3096562" cy="19135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98" y="4019572"/>
            <a:ext cx="3234007" cy="19711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300" y="4104813"/>
            <a:ext cx="2967881" cy="191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9020" y="4089148"/>
            <a:ext cx="3102723" cy="19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48" y="253693"/>
            <a:ext cx="10515600" cy="579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17" y="832907"/>
            <a:ext cx="466725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155" y="1329096"/>
            <a:ext cx="271462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063" y="1348145"/>
            <a:ext cx="2619375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84" y="1371957"/>
            <a:ext cx="264795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602" y="3261782"/>
            <a:ext cx="1857375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4537" y="3256039"/>
            <a:ext cx="2638425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8584" y="3275088"/>
            <a:ext cx="1762125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8955" y="5178488"/>
            <a:ext cx="2790825" cy="295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4063" y="5178488"/>
            <a:ext cx="276225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8584" y="5159437"/>
            <a:ext cx="28765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Sharma</dc:creator>
  <cp:lastModifiedBy>Anil Sharma</cp:lastModifiedBy>
  <cp:revision>4</cp:revision>
  <dcterms:created xsi:type="dcterms:W3CDTF">2020-07-25T17:29:13Z</dcterms:created>
  <dcterms:modified xsi:type="dcterms:W3CDTF">2020-07-25T19:59:29Z</dcterms:modified>
</cp:coreProperties>
</file>