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4"/>
  </p:normalViewPr>
  <p:slideViewPr>
    <p:cSldViewPr snapToGrid="0" snapToObjects="1" showGuides="1">
      <p:cViewPr varScale="1">
        <p:scale>
          <a:sx n="87" d="100"/>
          <a:sy n="87" d="100"/>
        </p:scale>
        <p:origin x="224" y="1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5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51E3-B4CF-434C-A54C-C81D6D43D816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9641-CFB0-8449-93CC-A4207792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0"/>
            <a:ext cx="7511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2016-08-04T03:13:08Z</dcterms:created>
  <dcterms:modified xsi:type="dcterms:W3CDTF">2016-08-04T03:16:24Z</dcterms:modified>
</cp:coreProperties>
</file>