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356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7415F-0A9E-4790-8B9F-909DAA01C3F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69FF-5750-4CE1-BC4E-E539A6BA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A21-253B-4A5E-996C-47501CCD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182E9-1F94-4AB4-B7DD-BCD2F407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A6E-F373-4164-A2B6-DD275808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B5A5-0ADF-4E97-AFC9-8D7CC1A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A0F2-9118-4823-A448-389DE0D2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D895-CD06-4FE7-BEDE-EBE92DE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216D-EF51-4C63-A87A-57BB2885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8EC6-4297-4189-B3BE-6590ED68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7059-73B4-487D-B64F-62580D9D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9E13-2D3D-410E-B939-7031BD99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91EB8-D9BE-4C64-B267-46D09A86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03C2-6CFD-4B77-871B-7BFF4EC6E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4989-748A-4B7F-95DE-DC45D15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997A-3F05-418A-A56F-B8E250F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1933-CF77-40E9-BD44-7CB5AD17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A48F-CD86-4D32-B9F0-6CC02A0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39AB-1C7D-4A71-8949-2E22D57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4FF0-6AA3-4C06-92C3-C1BDB262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91F6-B1A5-4F3C-8FAC-BDE634E3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32A1-C7A3-40D3-8210-D381D95C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9FBE-89D4-478E-B699-09A2565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05E1-DF19-4426-A284-9441270F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8794-8EEB-4E1F-A38D-FCD6489B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BFFC-ED1B-4BF8-BD8E-C4CBA3F4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D80C-0FE3-4180-BA09-86510F4F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7D1E-6825-4463-9C5A-F63F40B3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1CCC-06C9-4453-BC7C-69D11211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26ADF-99B4-490A-8796-2038ED57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5B70-CB5A-4DF6-970D-F7E9414E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FC6A8-2E58-4127-AD5F-8A8C0B0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449F-A393-4FA8-B324-F9AC3F7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D1BF-3E95-45A6-ADE0-9252500E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13E7-BF04-4B79-B450-C558FB49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964A-11C7-4847-90FA-6532730C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4CAA5-481E-4A7B-A83B-A5454774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99FAC-C077-4B29-8B86-B46C68995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44A43-EFE4-4766-9617-F6EDE4AB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51D53-44DE-4546-8F5E-EDB6512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F4D94-4472-4C92-89A4-FD8B0815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57F-09EA-4358-85D5-5E0F6CA4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A54E6-88A6-4A50-8364-EBD8F746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FFC6-CD4E-41FA-A201-A7BEA4C8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AAC0A-D052-44FD-8486-EDD7D9EE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3E74F-1ABA-4844-895B-212905B2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A337C-1097-4664-A325-56B3FCEA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8F276-73C1-4CEE-BFF3-66232A4F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D4CE-2089-48A4-96F3-89ED5B2C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F042-725B-4EC6-88F7-6973A3CC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51720-3533-4A1C-A339-B28996BD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12DCE-CF71-46F5-8FCB-15F8A1F7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759D-A263-47DF-8F00-74BBB1FA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5786-6030-4D12-BA9D-0415851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5DAA-9EE9-4A02-BF9A-17AAA3C6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148C2-37AB-4AB1-B6C2-3B0CF3A4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647C-C9B0-4380-9E33-67F0B862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6F36-2E42-47B4-9E9A-566DEAFD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1871C-6502-4035-A06D-EB100B96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C484-5342-4478-9FAA-E83F3ACE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561A8-7CEF-4DAB-8A40-0152276B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84D7-A1E2-4A99-AD53-101F70AF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DCD0-6233-45CE-A55B-BD1C0B8A7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EE0D-F6B1-4938-BE71-9AFE1B94D43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A52E-5920-4C76-BAF2-1E8249CC8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DB6D-8FD4-463B-BDB9-9720AC0FE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1241-4103-499D-8E13-205D941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96462B-4D3C-46AF-B02E-61B1ED6D6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1171"/>
              </p:ext>
            </p:extLst>
          </p:nvPr>
        </p:nvGraphicFramePr>
        <p:xfrm>
          <a:off x="98425" y="1282047"/>
          <a:ext cx="5633072" cy="542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3" imgW="7055619" imgH="9444076" progId="Word.Document.12">
                  <p:embed/>
                </p:oleObj>
              </mc:Choice>
              <mc:Fallback>
                <p:oleObj name="Document" r:id="rId3" imgW="7055619" imgH="9444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1282047"/>
                        <a:ext cx="5633072" cy="542979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B862446-496F-454F-81A6-1117F8CC4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29" y="1282047"/>
            <a:ext cx="6165867" cy="542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81399A2-446A-4D10-A5FC-814B01D3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r>
              <a:rPr lang="en-US" dirty="0"/>
              <a:t>MS Word (Outside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3383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703AC-9393-462F-8F9C-68CD355E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80389"/>
            <a:ext cx="10972800" cy="587761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C843AB-20E5-4BFE-AC7D-2217E783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4553"/>
            <a:ext cx="10495961" cy="605836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Document Layouts</a:t>
            </a:r>
          </a:p>
        </p:txBody>
      </p:sp>
    </p:spTree>
    <p:extLst>
      <p:ext uri="{BB962C8B-B14F-4D97-AF65-F5344CB8AC3E}">
        <p14:creationId xmlns:p14="http://schemas.microsoft.com/office/powerpoint/2010/main" val="11985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E54D554-F47E-4DA9-9B54-1A246B70EFFC}"/>
              </a:ext>
            </a:extLst>
          </p:cNvPr>
          <p:cNvSpPr/>
          <p:nvPr/>
        </p:nvSpPr>
        <p:spPr>
          <a:xfrm>
            <a:off x="1168924" y="2205879"/>
            <a:ext cx="3685880" cy="324282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 Types</a:t>
            </a:r>
          </a:p>
          <a:p>
            <a:pPr algn="ctr"/>
            <a:r>
              <a:rPr lang="en-US" dirty="0"/>
              <a:t>(NDA, MSA, Purchase Agreement, etc..)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E50E6-19B5-49ED-AB0B-1BB3F1E2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83" y="1636356"/>
            <a:ext cx="2823000" cy="3300659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67FBA6-C829-4B52-9E70-3FBC919F2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13332"/>
              </p:ext>
            </p:extLst>
          </p:nvPr>
        </p:nvGraphicFramePr>
        <p:xfrm>
          <a:off x="6471105" y="1154234"/>
          <a:ext cx="2371398" cy="278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4" imgW="7055619" imgH="9444076" progId="Word.Document.12">
                  <p:embed/>
                </p:oleObj>
              </mc:Choice>
              <mc:Fallback>
                <p:oleObj name="Document" r:id="rId4" imgW="7055619" imgH="9444076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896462B-4D3C-46AF-B02E-61B1ED6D62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1105" y="1154234"/>
                        <a:ext cx="2371398" cy="2784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8C6777-204A-4EDC-8D36-DDC5B7149362}"/>
              </a:ext>
            </a:extLst>
          </p:cNvPr>
          <p:cNvCxnSpPr>
            <a:cxnSpLocks/>
          </p:cNvCxnSpPr>
          <p:nvPr/>
        </p:nvCxnSpPr>
        <p:spPr>
          <a:xfrm flipV="1">
            <a:off x="1791093" y="2846902"/>
            <a:ext cx="4680012" cy="120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BAA88-E21E-4218-953D-6A9876316292}"/>
              </a:ext>
            </a:extLst>
          </p:cNvPr>
          <p:cNvCxnSpPr>
            <a:cxnSpLocks/>
          </p:cNvCxnSpPr>
          <p:nvPr/>
        </p:nvCxnSpPr>
        <p:spPr>
          <a:xfrm>
            <a:off x="2356701" y="4174963"/>
            <a:ext cx="3940404" cy="8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E7EAB8-7B1E-4A6B-8E1E-326A079CAA5C}"/>
              </a:ext>
            </a:extLst>
          </p:cNvPr>
          <p:cNvCxnSpPr/>
          <p:nvPr/>
        </p:nvCxnSpPr>
        <p:spPr>
          <a:xfrm flipV="1">
            <a:off x="4317476" y="3938335"/>
            <a:ext cx="4760536" cy="11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645D1F3-3F48-4709-81D4-545BC561C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56649"/>
            <a:ext cx="2662743" cy="2784101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CF5E4A6D-5B11-402E-B7A0-661290CA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109"/>
          </a:xfrm>
        </p:spPr>
        <p:txBody>
          <a:bodyPr/>
          <a:lstStyle/>
          <a:p>
            <a:r>
              <a:rPr lang="en-US" dirty="0"/>
              <a:t>Type to Document Layout mapping</a:t>
            </a:r>
          </a:p>
        </p:txBody>
      </p:sp>
    </p:spTree>
    <p:extLst>
      <p:ext uri="{BB962C8B-B14F-4D97-AF65-F5344CB8AC3E}">
        <p14:creationId xmlns:p14="http://schemas.microsoft.com/office/powerpoint/2010/main" val="6207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E9B3B3DC-65C3-4C8D-B86D-27AF479CD2DC}"/>
              </a:ext>
            </a:extLst>
          </p:cNvPr>
          <p:cNvSpPr/>
          <p:nvPr/>
        </p:nvSpPr>
        <p:spPr>
          <a:xfrm>
            <a:off x="862738" y="1368563"/>
            <a:ext cx="9210870" cy="463218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</a:rPr>
              <a:t>Process Platform/EM</a:t>
            </a:r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9D060D6F-3BF2-4AFD-B62C-B29BF1A1C2E2}"/>
              </a:ext>
            </a:extLst>
          </p:cNvPr>
          <p:cNvSpPr/>
          <p:nvPr/>
        </p:nvSpPr>
        <p:spPr>
          <a:xfrm>
            <a:off x="1346563" y="2365037"/>
            <a:ext cx="2095500" cy="34728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/>
              <a:t>Contract 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E1688-6510-4238-B327-048900A28D72}"/>
              </a:ext>
            </a:extLst>
          </p:cNvPr>
          <p:cNvSpPr/>
          <p:nvPr/>
        </p:nvSpPr>
        <p:spPr>
          <a:xfrm>
            <a:off x="1609057" y="2722642"/>
            <a:ext cx="1559263" cy="654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Clause 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77084-58ED-4315-9BC5-76C5330ED6BE}"/>
              </a:ext>
            </a:extLst>
          </p:cNvPr>
          <p:cNvSpPr/>
          <p:nvPr/>
        </p:nvSpPr>
        <p:spPr>
          <a:xfrm>
            <a:off x="1609057" y="4894352"/>
            <a:ext cx="1559263" cy="654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Contract Entity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1EE31-8976-465B-BB6F-9CF8CEA8DB72}"/>
              </a:ext>
            </a:extLst>
          </p:cNvPr>
          <p:cNvSpPr/>
          <p:nvPr/>
        </p:nvSpPr>
        <p:spPr>
          <a:xfrm>
            <a:off x="1609057" y="3821264"/>
            <a:ext cx="1559263" cy="654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Template Entity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7E2FB-9683-489A-88DE-E275EDFEE615}"/>
              </a:ext>
            </a:extLst>
          </p:cNvPr>
          <p:cNvCxnSpPr/>
          <p:nvPr/>
        </p:nvCxnSpPr>
        <p:spPr>
          <a:xfrm>
            <a:off x="2348816" y="3356245"/>
            <a:ext cx="0" cy="4615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4F36EC-3270-4CFC-BDD2-C8831852D364}"/>
              </a:ext>
            </a:extLst>
          </p:cNvPr>
          <p:cNvSpPr txBox="1"/>
          <p:nvPr/>
        </p:nvSpPr>
        <p:spPr>
          <a:xfrm>
            <a:off x="2348816" y="3677258"/>
            <a:ext cx="249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FE148-79DF-49F4-9EA7-F3C17947651D}"/>
              </a:ext>
            </a:extLst>
          </p:cNvPr>
          <p:cNvSpPr txBox="1"/>
          <p:nvPr/>
        </p:nvSpPr>
        <p:spPr>
          <a:xfrm>
            <a:off x="2118392" y="3334160"/>
            <a:ext cx="249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1.*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5FE0E9-3D00-4496-82A6-4F6744C7594A}"/>
              </a:ext>
            </a:extLst>
          </p:cNvPr>
          <p:cNvCxnSpPr/>
          <p:nvPr/>
        </p:nvCxnSpPr>
        <p:spPr>
          <a:xfrm>
            <a:off x="2329362" y="4455470"/>
            <a:ext cx="0" cy="4615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5CCF0D-626F-44C8-8BBF-E5EB2EC01693}"/>
              </a:ext>
            </a:extLst>
          </p:cNvPr>
          <p:cNvSpPr txBox="1"/>
          <p:nvPr/>
        </p:nvSpPr>
        <p:spPr>
          <a:xfrm>
            <a:off x="2329362" y="4776483"/>
            <a:ext cx="249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E4953-8589-4DEA-B585-A06CEE524E86}"/>
              </a:ext>
            </a:extLst>
          </p:cNvPr>
          <p:cNvSpPr txBox="1"/>
          <p:nvPr/>
        </p:nvSpPr>
        <p:spPr>
          <a:xfrm>
            <a:off x="2186485" y="4433385"/>
            <a:ext cx="249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134F2978-E15F-49D9-AD73-AF43D4F97B87}"/>
              </a:ext>
            </a:extLst>
          </p:cNvPr>
          <p:cNvSpPr/>
          <p:nvPr/>
        </p:nvSpPr>
        <p:spPr>
          <a:xfrm>
            <a:off x="4523758" y="2365037"/>
            <a:ext cx="2295728" cy="347287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/>
              <a:t>Document Generation Component (As a Service)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3B831-1E4B-4A42-B3DA-2FD7D82295C9}"/>
              </a:ext>
            </a:extLst>
          </p:cNvPr>
          <p:cNvSpPr/>
          <p:nvPr/>
        </p:nvSpPr>
        <p:spPr>
          <a:xfrm>
            <a:off x="4779818" y="4435810"/>
            <a:ext cx="1845114" cy="10536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Document Generator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99977-2F3C-4DF1-BBF3-55D785F558A9}"/>
              </a:ext>
            </a:extLst>
          </p:cNvPr>
          <p:cNvSpPr/>
          <p:nvPr/>
        </p:nvSpPr>
        <p:spPr>
          <a:xfrm>
            <a:off x="7717285" y="3555582"/>
            <a:ext cx="1575881" cy="110383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/>
              <a:t>Apache POI (TPP)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723CE0-D38A-4CE9-8AC3-27516E7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45" y="3855446"/>
            <a:ext cx="1378860" cy="56247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F3C22A-8F21-4B00-92C9-4F602BCF0C62}"/>
              </a:ext>
            </a:extLst>
          </p:cNvPr>
          <p:cNvCxnSpPr/>
          <p:nvPr/>
        </p:nvCxnSpPr>
        <p:spPr>
          <a:xfrm flipV="1">
            <a:off x="3439871" y="3334160"/>
            <a:ext cx="10838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44315E-B6F8-4A07-82EE-B775D3C93D55}"/>
              </a:ext>
            </a:extLst>
          </p:cNvPr>
          <p:cNvCxnSpPr/>
          <p:nvPr/>
        </p:nvCxnSpPr>
        <p:spPr>
          <a:xfrm flipH="1">
            <a:off x="3439871" y="4961149"/>
            <a:ext cx="1083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8B6215-9E93-46C0-ACA1-7B55A8295178}"/>
              </a:ext>
            </a:extLst>
          </p:cNvPr>
          <p:cNvSpPr txBox="1"/>
          <p:nvPr/>
        </p:nvSpPr>
        <p:spPr>
          <a:xfrm>
            <a:off x="3488509" y="3060326"/>
            <a:ext cx="108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Attributes, Sections &amp; Clauses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E587AD-468D-429B-9B99-EDA60710B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87" y="4659418"/>
            <a:ext cx="472441" cy="2651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FB0C8F-2F4A-4D81-9880-BD31F91F2694}"/>
              </a:ext>
            </a:extLst>
          </p:cNvPr>
          <p:cNvSpPr txBox="1"/>
          <p:nvPr/>
        </p:nvSpPr>
        <p:spPr>
          <a:xfrm>
            <a:off x="3535526" y="4954696"/>
            <a:ext cx="1083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Contract Document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D39660-F5D8-4331-A29E-5749C71EAA54}"/>
              </a:ext>
            </a:extLst>
          </p:cNvPr>
          <p:cNvCxnSpPr>
            <a:endCxn id="18" idx="1"/>
          </p:cNvCxnSpPr>
          <p:nvPr/>
        </p:nvCxnSpPr>
        <p:spPr>
          <a:xfrm>
            <a:off x="6819486" y="4101476"/>
            <a:ext cx="897799" cy="602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79B2B-D0E1-467B-9196-558C8CD8C048}"/>
              </a:ext>
            </a:extLst>
          </p:cNvPr>
          <p:cNvSpPr/>
          <p:nvPr/>
        </p:nvSpPr>
        <p:spPr>
          <a:xfrm>
            <a:off x="4778198" y="2897218"/>
            <a:ext cx="1845114" cy="10536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Layout Validator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4B6B08-CB12-413F-9994-81FC76A3A15E}"/>
              </a:ext>
            </a:extLst>
          </p:cNvPr>
          <p:cNvCxnSpPr>
            <a:stCxn id="26" idx="2"/>
            <a:endCxn id="17" idx="0"/>
          </p:cNvCxnSpPr>
          <p:nvPr/>
        </p:nvCxnSpPr>
        <p:spPr>
          <a:xfrm>
            <a:off x="5700755" y="3950845"/>
            <a:ext cx="1620" cy="48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437EF6-9A80-487F-A66B-C1CC7F1F1F96}"/>
              </a:ext>
            </a:extLst>
          </p:cNvPr>
          <p:cNvSpPr txBox="1"/>
          <p:nvPr/>
        </p:nvSpPr>
        <p:spPr>
          <a:xfrm>
            <a:off x="5099901" y="4107500"/>
            <a:ext cx="600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Content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7A89999B-5C27-4FDB-98AA-9F6BA83D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Generation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30634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E9B3B3DC-65C3-4C8D-B86D-27AF479CD2DC}"/>
              </a:ext>
            </a:extLst>
          </p:cNvPr>
          <p:cNvSpPr/>
          <p:nvPr/>
        </p:nvSpPr>
        <p:spPr>
          <a:xfrm>
            <a:off x="838201" y="1368563"/>
            <a:ext cx="9210870" cy="512431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</a:rPr>
              <a:t>Process Platform/EM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134F2978-E15F-49D9-AD73-AF43D4F97B87}"/>
              </a:ext>
            </a:extLst>
          </p:cNvPr>
          <p:cNvSpPr/>
          <p:nvPr/>
        </p:nvSpPr>
        <p:spPr>
          <a:xfrm>
            <a:off x="4523758" y="1791093"/>
            <a:ext cx="2295728" cy="41451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/>
              <a:t>Document Generation Component (As a Service)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3B831-1E4B-4A42-B3DA-2FD7D82295C9}"/>
              </a:ext>
            </a:extLst>
          </p:cNvPr>
          <p:cNvSpPr/>
          <p:nvPr/>
        </p:nvSpPr>
        <p:spPr>
          <a:xfrm>
            <a:off x="4779818" y="4256698"/>
            <a:ext cx="1845114" cy="10536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Document Generator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99977-2F3C-4DF1-BBF3-55D785F558A9}"/>
              </a:ext>
            </a:extLst>
          </p:cNvPr>
          <p:cNvSpPr/>
          <p:nvPr/>
        </p:nvSpPr>
        <p:spPr>
          <a:xfrm>
            <a:off x="7717285" y="3555582"/>
            <a:ext cx="1575881" cy="110383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/>
              <a:t>Apache POI (TPP)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723CE0-D38A-4CE9-8AC3-27516E7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45" y="3855446"/>
            <a:ext cx="1378860" cy="5624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E587AD-468D-429B-9B99-EDA60710B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73" y="2301707"/>
            <a:ext cx="472441" cy="26517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D39660-F5D8-4331-A29E-5749C71EAA54}"/>
              </a:ext>
            </a:extLst>
          </p:cNvPr>
          <p:cNvCxnSpPr>
            <a:endCxn id="18" idx="1"/>
          </p:cNvCxnSpPr>
          <p:nvPr/>
        </p:nvCxnSpPr>
        <p:spPr>
          <a:xfrm>
            <a:off x="6819486" y="4101476"/>
            <a:ext cx="897799" cy="602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79B2B-D0E1-467B-9196-558C8CD8C048}"/>
              </a:ext>
            </a:extLst>
          </p:cNvPr>
          <p:cNvSpPr/>
          <p:nvPr/>
        </p:nvSpPr>
        <p:spPr>
          <a:xfrm>
            <a:off x="4778198" y="2718106"/>
            <a:ext cx="1845114" cy="10536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Layout Validator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4B6B08-CB12-413F-9994-81FC76A3A15E}"/>
              </a:ext>
            </a:extLst>
          </p:cNvPr>
          <p:cNvCxnSpPr>
            <a:stCxn id="26" idx="2"/>
            <a:endCxn id="17" idx="0"/>
          </p:cNvCxnSpPr>
          <p:nvPr/>
        </p:nvCxnSpPr>
        <p:spPr>
          <a:xfrm>
            <a:off x="5700755" y="3771733"/>
            <a:ext cx="1620" cy="48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437EF6-9A80-487F-A66B-C1CC7F1F1F96}"/>
              </a:ext>
            </a:extLst>
          </p:cNvPr>
          <p:cNvSpPr txBox="1"/>
          <p:nvPr/>
        </p:nvSpPr>
        <p:spPr>
          <a:xfrm>
            <a:off x="5269586" y="3834122"/>
            <a:ext cx="600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Content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7A89999B-5C27-4FDB-98AA-9F6BA83D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076" cy="994383"/>
          </a:xfrm>
        </p:spPr>
        <p:txBody>
          <a:bodyPr/>
          <a:lstStyle/>
          <a:p>
            <a:r>
              <a:rPr lang="en-US" u="sng" dirty="0"/>
              <a:t>Generic</a:t>
            </a:r>
            <a:r>
              <a:rPr lang="en-US" dirty="0"/>
              <a:t> Document Generation Component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769039-87D3-4837-8813-58148C95416B}"/>
              </a:ext>
            </a:extLst>
          </p:cNvPr>
          <p:cNvSpPr/>
          <p:nvPr/>
        </p:nvSpPr>
        <p:spPr>
          <a:xfrm>
            <a:off x="1346305" y="1855989"/>
            <a:ext cx="2033489" cy="9552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 Center Application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5911DB-5867-4333-9A21-B441F3AC5B54}"/>
              </a:ext>
            </a:extLst>
          </p:cNvPr>
          <p:cNvSpPr/>
          <p:nvPr/>
        </p:nvSpPr>
        <p:spPr>
          <a:xfrm>
            <a:off x="1366727" y="2885086"/>
            <a:ext cx="2033489" cy="955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 Center Application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1E7429-91C8-443B-9B0A-CE6B7076E66A}"/>
              </a:ext>
            </a:extLst>
          </p:cNvPr>
          <p:cNvSpPr/>
          <p:nvPr/>
        </p:nvSpPr>
        <p:spPr>
          <a:xfrm>
            <a:off x="1368298" y="3923605"/>
            <a:ext cx="2033489" cy="955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Legal Center Application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136CD9-9686-407D-B952-D1E903BD62D1}"/>
              </a:ext>
            </a:extLst>
          </p:cNvPr>
          <p:cNvSpPr/>
          <p:nvPr/>
        </p:nvSpPr>
        <p:spPr>
          <a:xfrm>
            <a:off x="1379294" y="4980984"/>
            <a:ext cx="2033489" cy="955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 other applications..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B1A2C2-C6BA-42D6-8CAC-DE8E504BF601}"/>
              </a:ext>
            </a:extLst>
          </p:cNvPr>
          <p:cNvSpPr txBox="1"/>
          <p:nvPr/>
        </p:nvSpPr>
        <p:spPr>
          <a:xfrm>
            <a:off x="3429660" y="1903304"/>
            <a:ext cx="108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Attributes, Sections &amp; Clauses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B72F77-BFD8-4D59-8066-DC2920782C3F}"/>
              </a:ext>
            </a:extLst>
          </p:cNvPr>
          <p:cNvCxnSpPr/>
          <p:nvPr/>
        </p:nvCxnSpPr>
        <p:spPr>
          <a:xfrm>
            <a:off x="3400216" y="2149311"/>
            <a:ext cx="112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FE69CF-EAA2-421F-AFC2-088D4B3C8648}"/>
              </a:ext>
            </a:extLst>
          </p:cNvPr>
          <p:cNvCxnSpPr>
            <a:cxnSpLocks/>
          </p:cNvCxnSpPr>
          <p:nvPr/>
        </p:nvCxnSpPr>
        <p:spPr>
          <a:xfrm flipH="1">
            <a:off x="3379794" y="2607935"/>
            <a:ext cx="11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D5EE3BF-25CF-44B2-8F81-D682DA85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95" y="4443165"/>
            <a:ext cx="472441" cy="26517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C6AD58-0979-4301-878D-17586A56DE99}"/>
              </a:ext>
            </a:extLst>
          </p:cNvPr>
          <p:cNvSpPr txBox="1"/>
          <p:nvPr/>
        </p:nvSpPr>
        <p:spPr>
          <a:xfrm>
            <a:off x="3450082" y="4044762"/>
            <a:ext cx="1083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Legal content etc..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F7C76-1F36-44DC-91CC-CAE3C4FEB02E}"/>
              </a:ext>
            </a:extLst>
          </p:cNvPr>
          <p:cNvCxnSpPr/>
          <p:nvPr/>
        </p:nvCxnSpPr>
        <p:spPr>
          <a:xfrm>
            <a:off x="3420638" y="4290769"/>
            <a:ext cx="112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C85446-B69B-42BD-A5D0-F2E8F801524A}"/>
              </a:ext>
            </a:extLst>
          </p:cNvPr>
          <p:cNvCxnSpPr>
            <a:cxnSpLocks/>
          </p:cNvCxnSpPr>
          <p:nvPr/>
        </p:nvCxnSpPr>
        <p:spPr>
          <a:xfrm flipH="1">
            <a:off x="3400216" y="4749393"/>
            <a:ext cx="11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9A880E9A-BD47-4A59-B387-32A05246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64" y="5396843"/>
            <a:ext cx="472441" cy="2651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303A97-F849-407B-AABB-4E9024CD91D6}"/>
              </a:ext>
            </a:extLst>
          </p:cNvPr>
          <p:cNvCxnSpPr/>
          <p:nvPr/>
        </p:nvCxnSpPr>
        <p:spPr>
          <a:xfrm>
            <a:off x="3422207" y="5244447"/>
            <a:ext cx="112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411D79-8515-4B31-B1B3-FB4B55FC20A8}"/>
              </a:ext>
            </a:extLst>
          </p:cNvPr>
          <p:cNvCxnSpPr>
            <a:cxnSpLocks/>
          </p:cNvCxnSpPr>
          <p:nvPr/>
        </p:nvCxnSpPr>
        <p:spPr>
          <a:xfrm flipH="1">
            <a:off x="3401785" y="5703071"/>
            <a:ext cx="11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27A1C99-C062-49AE-9685-E4815472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43" y="3311947"/>
            <a:ext cx="472441" cy="265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DB295E-532B-477F-9BA1-860DD7E85D76}"/>
              </a:ext>
            </a:extLst>
          </p:cNvPr>
          <p:cNvSpPr txBox="1"/>
          <p:nvPr/>
        </p:nvSpPr>
        <p:spPr>
          <a:xfrm>
            <a:off x="3431230" y="2913544"/>
            <a:ext cx="108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Employee Properties etc..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173AD-CD99-4075-8109-802C88E9E704}"/>
              </a:ext>
            </a:extLst>
          </p:cNvPr>
          <p:cNvCxnSpPr/>
          <p:nvPr/>
        </p:nvCxnSpPr>
        <p:spPr>
          <a:xfrm>
            <a:off x="3401786" y="3159551"/>
            <a:ext cx="112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7B0FD9-35A3-487D-B2C4-33515BF23364}"/>
              </a:ext>
            </a:extLst>
          </p:cNvPr>
          <p:cNvCxnSpPr>
            <a:cxnSpLocks/>
          </p:cNvCxnSpPr>
          <p:nvPr/>
        </p:nvCxnSpPr>
        <p:spPr>
          <a:xfrm flipH="1">
            <a:off x="3381364" y="3618175"/>
            <a:ext cx="11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E87598-DD2C-4F27-9A31-4A280A9BB60D}"/>
              </a:ext>
            </a:extLst>
          </p:cNvPr>
          <p:cNvSpPr txBox="1"/>
          <p:nvPr/>
        </p:nvSpPr>
        <p:spPr>
          <a:xfrm>
            <a:off x="3442225" y="5045577"/>
            <a:ext cx="1224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Attributes Key Value pair</a:t>
            </a:r>
          </a:p>
        </p:txBody>
      </p:sp>
    </p:spTree>
    <p:extLst>
      <p:ext uri="{BB962C8B-B14F-4D97-AF65-F5344CB8AC3E}">
        <p14:creationId xmlns:p14="http://schemas.microsoft.com/office/powerpoint/2010/main" val="38315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Word Document</vt:lpstr>
      <vt:lpstr>MS Word (Outside Application)</vt:lpstr>
      <vt:lpstr>Upload Document Layouts</vt:lpstr>
      <vt:lpstr>Type to Document Layout mapping</vt:lpstr>
      <vt:lpstr>Document Generation Component</vt:lpstr>
      <vt:lpstr>Generic Document Generation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Thoom</dc:creator>
  <cp:lastModifiedBy>Anil Thoom</cp:lastModifiedBy>
  <cp:revision>16</cp:revision>
  <dcterms:created xsi:type="dcterms:W3CDTF">2018-09-18T09:36:09Z</dcterms:created>
  <dcterms:modified xsi:type="dcterms:W3CDTF">2018-09-18T11:08:30Z</dcterms:modified>
</cp:coreProperties>
</file>