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426" r:id="rId3"/>
    <p:sldId id="595" r:id="rId4"/>
    <p:sldId id="587" r:id="rId5"/>
    <p:sldId id="425" r:id="rId6"/>
    <p:sldId id="588" r:id="rId7"/>
    <p:sldId id="589" r:id="rId8"/>
    <p:sldId id="590" r:id="rId9"/>
    <p:sldId id="593" r:id="rId10"/>
    <p:sldId id="594" r:id="rId11"/>
    <p:sldId id="596" r:id="rId12"/>
    <p:sldId id="591" r:id="rId13"/>
    <p:sldId id="592" r:id="rId14"/>
    <p:sldId id="586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80064"/>
    <a:srgbClr val="C33A1F"/>
    <a:srgbClr val="9EFF29"/>
    <a:srgbClr val="FF2549"/>
    <a:srgbClr val="007033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1052" y="1637070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051" y="3510117"/>
            <a:ext cx="7382308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C77A-0ED4-42F2-8A51-239B4D2FEBCA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www.swaraadyasolutions.co.in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EBA-1487-4F27-A275-77C88C4C20F7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www.swaraadyasolutions.co.in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966A-A3A4-4AB1-A46A-54C3717B4BC7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www.swaraadyasolutions.co.in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E4EA-FA95-4247-95CB-4030C01B5C46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www.swaraadyasolutions.co.in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7408-3641-4830-B6BC-C6E49B618247}" type="datetime1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0" y="4869656"/>
            <a:ext cx="9144000" cy="273844"/>
          </a:xfrm>
        </p:spPr>
        <p:txBody>
          <a:bodyPr/>
          <a:lstStyle>
            <a:lvl1pPr>
              <a:defRPr sz="800" baseline="0"/>
            </a:lvl1pPr>
          </a:lstStyle>
          <a:p>
            <a:r>
              <a:rPr lang="en-IN" dirty="0"/>
              <a:t>This video is sole property of Talent Battle Pvt. Ltd. Strict penal action will be taken against unauthorized piracy of this video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32AA-317F-4D5E-BAA7-AFC3C1A71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3419872" y="771550"/>
            <a:ext cx="1944216" cy="2088232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90705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27356"/>
            <a:ext cx="8246070" cy="345112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2221-B8E0-489A-A910-58F45D1B35EC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www.swaraadyasolutions.co.in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8" y="318046"/>
            <a:ext cx="667330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069258"/>
            <a:ext cx="6695767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9A76-7608-4A78-8C80-96985B9D014B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www.swaraadyasolutions.co.in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D83B-7780-4BCF-8373-177416AFAD29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www.swaraadyasolutions.co.in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02E5-04C2-48FC-BF3C-E0DA17765F9A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www.swaraadyasolutions.co.in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4215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C18A-67F6-4F04-A544-8682342B59F7}" type="datetime1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www.swaraadyasolutions.co.in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6B98-EDD4-4DBB-9D9D-2FADEE2CAB8C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www.swaraadyasolutions.co.in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5D2D-0765-4314-91FC-0D621FCD9BBB}" type="datetime1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www.swaraadyasolutions.co.in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27F3-0BAD-4918-9902-B14E23F2E237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www.swaraadyasolutions.co.in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2842-6C43-496A-9152-5E78600C73B0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www.swaraadyasolutions.co.in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0" y="1696063"/>
            <a:ext cx="3269953" cy="133472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Footlight MT Light" panose="0204060206030A020304" pitchFamily="18" charset="0"/>
              </a:rPr>
              <a:t>EDA Project </a:t>
            </a:r>
            <a:endParaRPr lang="en-US" sz="2000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289DE-80D3-4AF8-970C-416EC3C1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This video is sole property of Talent Battle Pvt. Ltd. Strict penal action will be taken against unauthorized piracy of this video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1314E-C54F-94F8-5E4E-F18BF92545B4}"/>
              </a:ext>
            </a:extLst>
          </p:cNvPr>
          <p:cNvSpPr txBox="1"/>
          <p:nvPr/>
        </p:nvSpPr>
        <p:spPr>
          <a:xfrm>
            <a:off x="231353" y="362235"/>
            <a:ext cx="8571123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Module 4. Analysis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</a:rPr>
              <a:t>Multivariate Analysis</a:t>
            </a:r>
          </a:p>
          <a:p>
            <a:endParaRPr lang="en-US" b="1" dirty="0">
              <a:latin typeface="Courier New" panose="02070309020205020404" pitchFamily="49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</a:rPr>
              <a:t>Extend the analysis to multiple variables.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Courier New" panose="02070309020205020404" pitchFamily="49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</a:rPr>
              <a:t>Utilize techniques such as pair plots, heatmaps, and 3D plots to visualize relationships among multiple variables simultaneously.</a:t>
            </a:r>
          </a:p>
          <a:p>
            <a:endParaRPr 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0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289DE-80D3-4AF8-970C-416EC3C1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This video is sole property of Talent Battle Pvt. Ltd. Strict penal action will be taken against unauthorized piracy of this video</a:t>
            </a:r>
          </a:p>
        </p:txBody>
      </p:sp>
      <p:pic>
        <p:nvPicPr>
          <p:cNvPr id="3074" name="Picture 2" descr="Sasi 📊📈 on X: &quot;Differentiate Univariate, Bivariate, and Multivariate  Analysis This might be asked in your next Data Analyst interview Three  distinct analytical approaches - univariate, bivariate, and multivariate  analysis - form">
            <a:extLst>
              <a:ext uri="{FF2B5EF4-FFF2-40B4-BE49-F238E27FC236}">
                <a16:creationId xmlns:a16="http://schemas.microsoft.com/office/drawing/2014/main" id="{5B56DB05-96F2-ABEB-63C2-06A5EFCFD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" y="1146"/>
            <a:ext cx="8582139" cy="48768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89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289DE-80D3-4AF8-970C-416EC3C1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This video is sole property of Talent Battle Pvt. Ltd. Strict penal action will be taken against unauthorized piracy of this video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1314E-C54F-94F8-5E4E-F18BF92545B4}"/>
              </a:ext>
            </a:extLst>
          </p:cNvPr>
          <p:cNvSpPr txBox="1"/>
          <p:nvPr/>
        </p:nvSpPr>
        <p:spPr>
          <a:xfrm>
            <a:off x="231353" y="362235"/>
            <a:ext cx="8571123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Module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.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Data Visualization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  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</a:rPr>
              <a:t>Use various visualization tools (Matplotlib, Seaborn, </a:t>
            </a:r>
            <a:r>
              <a:rPr lang="en-US" sz="1800" dirty="0" err="1">
                <a:latin typeface="Courier New" panose="02070309020205020404" pitchFamily="49" charset="0"/>
              </a:rPr>
              <a:t>Plotly</a:t>
            </a:r>
            <a:r>
              <a:rPr lang="en-US" sz="1800" dirty="0">
                <a:latin typeface="Courier New" panose="02070309020205020404" pitchFamily="49" charset="0"/>
              </a:rPr>
              <a:t>, etc.) to create compelling and informative graphs.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</a:rPr>
              <a:t>Ensure that visualizations are clear, labeled, and suitable for your target audience.</a:t>
            </a:r>
          </a:p>
          <a:p>
            <a:pPr>
              <a:lnSpc>
                <a:spcPct val="200000"/>
              </a:lnSpc>
            </a:pPr>
            <a:endParaRPr 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289DE-80D3-4AF8-970C-416EC3C1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This video is sole property of Talent Battle Pvt. Ltd. Strict penal action will be taken against unauthorized piracy of this video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1314E-C54F-94F8-5E4E-F18BF92545B4}"/>
              </a:ext>
            </a:extLst>
          </p:cNvPr>
          <p:cNvSpPr txBox="1"/>
          <p:nvPr/>
        </p:nvSpPr>
        <p:spPr>
          <a:xfrm>
            <a:off x="231353" y="362235"/>
            <a:ext cx="85711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Module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.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Summary, Limitations and Challenges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sz="1800" dirty="0">
                <a:latin typeface="Courier New" panose="02070309020205020404" pitchFamily="49" charset="0"/>
              </a:rPr>
              <a:t>   </a:t>
            </a:r>
          </a:p>
          <a:p>
            <a:pPr algn="just"/>
            <a:endParaRPr lang="en-US" dirty="0">
              <a:latin typeface="Courier New" panose="02070309020205020404" pitchFamily="49" charset="0"/>
            </a:endParaRPr>
          </a:p>
          <a:p>
            <a:pPr algn="just"/>
            <a:endParaRPr lang="en-US" dirty="0">
              <a:latin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</a:rPr>
              <a:t>Summarize key findings from the EDA.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</a:rPr>
              <a:t>Provide insights and actionable recommendations based on your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</a:rPr>
              <a:t>Discuss any limitations or challenges encountered during the EDA.</a:t>
            </a:r>
            <a:endParaRPr lang="en-US" dirty="0">
              <a:latin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</a:rPr>
              <a:t>R</a:t>
            </a:r>
            <a:r>
              <a:rPr lang="en-US" sz="1800" dirty="0">
                <a:latin typeface="Courier New" panose="02070309020205020404" pitchFamily="49" charset="0"/>
              </a:rPr>
              <a:t>estate key findings, and emphasize the importance of the EDA process.</a:t>
            </a:r>
          </a:p>
        </p:txBody>
      </p:sp>
    </p:spTree>
    <p:extLst>
      <p:ext uri="{BB962C8B-B14F-4D97-AF65-F5344CB8AC3E}">
        <p14:creationId xmlns:p14="http://schemas.microsoft.com/office/powerpoint/2010/main" val="3566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EDCB4E-94C0-4D3F-AD73-86ABDD86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07" y="1478847"/>
            <a:ext cx="4459111" cy="28335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CCAD73-0D12-40BF-A234-9BFE0EF53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56" y="2043289"/>
            <a:ext cx="2977444" cy="204328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3AD11C3-364A-4329-9643-AEC38486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9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289DE-80D3-4AF8-970C-416EC3C1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This video is sole property of Talent Battle Pvt. Ltd. Strict penal action will be taken against unauthorized piracy of this video</a:t>
            </a:r>
          </a:p>
        </p:txBody>
      </p:sp>
      <p:pic>
        <p:nvPicPr>
          <p:cNvPr id="1026" name="Picture 2" descr="Exploratory Data Analysis">
            <a:extLst>
              <a:ext uri="{FF2B5EF4-FFF2-40B4-BE49-F238E27FC236}">
                <a16:creationId xmlns:a16="http://schemas.microsoft.com/office/drawing/2014/main" id="{119952FC-828A-027A-01AE-5CAAEBD58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9"/>
          <a:stretch/>
        </p:blipFill>
        <p:spPr bwMode="auto">
          <a:xfrm>
            <a:off x="451689" y="528807"/>
            <a:ext cx="8196549" cy="338217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38F8C9-DCDB-6198-B7C6-DF3AD119D44E}"/>
              </a:ext>
            </a:extLst>
          </p:cNvPr>
          <p:cNvSpPr txBox="1"/>
          <p:nvPr/>
        </p:nvSpPr>
        <p:spPr>
          <a:xfrm>
            <a:off x="316731" y="3354104"/>
            <a:ext cx="86509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Aptos" panose="020B0004020202020204" pitchFamily="34" charset="0"/>
              </a:rPr>
              <a:t>Choose a dataset and perform exploratory data analysis to understand the patterns, trends, and relationships within the data.</a:t>
            </a:r>
          </a:p>
          <a:p>
            <a:pPr algn="just"/>
            <a:endParaRPr lang="en-IN" dirty="0">
              <a:latin typeface="Aptos" panose="020B0004020202020204" pitchFamily="34" charset="0"/>
            </a:endParaRPr>
          </a:p>
          <a:p>
            <a:pPr algn="just"/>
            <a:r>
              <a:rPr lang="en-IN" dirty="0">
                <a:latin typeface="Aptos" panose="020B0004020202020204" pitchFamily="34" charset="0"/>
              </a:rPr>
              <a:t>Use visualizations like histograms, scatter plots, and box plots to represent the data.</a:t>
            </a:r>
          </a:p>
        </p:txBody>
      </p:sp>
    </p:spTree>
    <p:extLst>
      <p:ext uri="{BB962C8B-B14F-4D97-AF65-F5344CB8AC3E}">
        <p14:creationId xmlns:p14="http://schemas.microsoft.com/office/powerpoint/2010/main" val="46939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289DE-80D3-4AF8-970C-416EC3C1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This video is sole property of Talent Battle Pvt. Ltd. Strict penal action will be taken against unauthorized piracy of this video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8119748-6750-05FB-E112-A34A13E18207}"/>
              </a:ext>
            </a:extLst>
          </p:cNvPr>
          <p:cNvGraphicFramePr>
            <a:graphicFrameLocks noGrp="1"/>
          </p:cNvGraphicFramePr>
          <p:nvPr/>
        </p:nvGraphicFramePr>
        <p:xfrm>
          <a:off x="213004" y="1498218"/>
          <a:ext cx="8468288" cy="2225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77299">
                  <a:extLst>
                    <a:ext uri="{9D8B030D-6E8A-4147-A177-3AD203B41FA5}">
                      <a16:colId xmlns:a16="http://schemas.microsoft.com/office/drawing/2014/main" val="4093095411"/>
                    </a:ext>
                  </a:extLst>
                </a:gridCol>
                <a:gridCol w="6590989">
                  <a:extLst>
                    <a:ext uri="{9D8B030D-6E8A-4147-A177-3AD203B41FA5}">
                      <a16:colId xmlns:a16="http://schemas.microsoft.com/office/drawing/2014/main" val="380491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Module 1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Introduction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44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Module 2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Dataset Overview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7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Module 3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Data Cleaning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0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Module 4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Analysis – Univariate, Bivariate and Multivariate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4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Module 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Data Visualization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3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Module 6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Summary, Limitations and Challenges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1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09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289DE-80D3-4AF8-970C-416EC3C1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This video is sole property of Talent Battle Pvt. Ltd. Strict penal action will be taken against unauthorized piracy of this video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1314E-C54F-94F8-5E4E-F18BF92545B4}"/>
              </a:ext>
            </a:extLst>
          </p:cNvPr>
          <p:cNvSpPr txBox="1"/>
          <p:nvPr/>
        </p:nvSpPr>
        <p:spPr>
          <a:xfrm>
            <a:off x="231353" y="362235"/>
            <a:ext cx="8571123" cy="2239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Module 1. Introduction</a:t>
            </a:r>
          </a:p>
          <a:p>
            <a:pPr algn="just"/>
            <a:r>
              <a:rPr lang="en-US" sz="1800" dirty="0">
                <a:latin typeface="Courier New" panose="02070309020205020404" pitchFamily="49" charset="0"/>
              </a:rPr>
              <a:t>   </a:t>
            </a:r>
          </a:p>
          <a:p>
            <a:pPr algn="just"/>
            <a:endParaRPr lang="en-US" dirty="0">
              <a:latin typeface="Courier New" panose="02070309020205020404" pitchFamily="49" charset="0"/>
            </a:endParaRPr>
          </a:p>
          <a:p>
            <a:pPr algn="just"/>
            <a:endParaRPr lang="en-US" sz="1800" dirty="0">
              <a:latin typeface="Courier New" panose="02070309020205020404" pitchFamily="49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mportance of EDA in the data science workflow.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</a:rPr>
              <a:t>O</a:t>
            </a:r>
            <a:r>
              <a:rPr lang="en-US" sz="1800" dirty="0">
                <a:latin typeface="Courier New" panose="02070309020205020404" pitchFamily="49" charset="0"/>
              </a:rPr>
              <a:t>bjectives of your EDA.</a:t>
            </a:r>
          </a:p>
        </p:txBody>
      </p:sp>
    </p:spTree>
    <p:extLst>
      <p:ext uri="{BB962C8B-B14F-4D97-AF65-F5344CB8AC3E}">
        <p14:creationId xmlns:p14="http://schemas.microsoft.com/office/powerpoint/2010/main" val="239131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289DE-80D3-4AF8-970C-416EC3C1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This video is sole property of Talent Battle Pvt. Ltd. Strict penal action will be taken against unauthorized piracy of this video</a:t>
            </a:r>
          </a:p>
        </p:txBody>
      </p:sp>
      <p:pic>
        <p:nvPicPr>
          <p:cNvPr id="2050" name="Picture 2" descr="Exploratory Data Analysis (EDA)Ultimate Guide - DEV Community">
            <a:extLst>
              <a:ext uri="{FF2B5EF4-FFF2-40B4-BE49-F238E27FC236}">
                <a16:creationId xmlns:a16="http://schemas.microsoft.com/office/drawing/2014/main" id="{D885898E-4C0D-2C2B-E155-A4E834350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85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289DE-80D3-4AF8-970C-416EC3C1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This video is sole property of Talent Battle Pvt. Ltd. Strict penal action will be taken against unauthorized piracy of this video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1314E-C54F-94F8-5E4E-F18BF92545B4}"/>
              </a:ext>
            </a:extLst>
          </p:cNvPr>
          <p:cNvSpPr txBox="1"/>
          <p:nvPr/>
        </p:nvSpPr>
        <p:spPr>
          <a:xfrm>
            <a:off x="231353" y="362235"/>
            <a:ext cx="8571123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Module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.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Dataset Overview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sz="1800" dirty="0">
                <a:latin typeface="Courier New" panose="02070309020205020404" pitchFamily="49" charset="0"/>
              </a:rPr>
              <a:t>   </a:t>
            </a:r>
          </a:p>
          <a:p>
            <a:pPr algn="just"/>
            <a:endParaRPr lang="en-US" dirty="0">
              <a:latin typeface="Courier New" panose="02070309020205020404" pitchFamily="49" charset="0"/>
            </a:endParaRPr>
          </a:p>
          <a:p>
            <a:pPr algn="just"/>
            <a:endParaRPr lang="en-US" sz="1800" dirty="0">
              <a:latin typeface="Courier New" panose="02070309020205020404" pitchFamily="49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latin typeface="Courier New" panose="02070309020205020404" pitchFamily="49" charset="0"/>
              </a:rPr>
              <a:t>S</a:t>
            </a:r>
            <a:r>
              <a:rPr lang="en-US" sz="1800" dirty="0">
                <a:latin typeface="Courier New" panose="02070309020205020404" pitchFamily="49" charset="0"/>
              </a:rPr>
              <a:t>ummary of the dataset you are working with.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</a:rPr>
              <a:t>- </a:t>
            </a:r>
            <a:r>
              <a:rPr lang="en-US" dirty="0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nclude information on the size, structure, and basic statistics (mean, median, standard deviation, etc.).</a:t>
            </a:r>
          </a:p>
        </p:txBody>
      </p:sp>
    </p:spTree>
    <p:extLst>
      <p:ext uri="{BB962C8B-B14F-4D97-AF65-F5344CB8AC3E}">
        <p14:creationId xmlns:p14="http://schemas.microsoft.com/office/powerpoint/2010/main" val="307064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289DE-80D3-4AF8-970C-416EC3C1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This video is sole property of Talent Battle Pvt. Ltd. Strict penal action will be taken against unauthorized piracy of this video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1314E-C54F-94F8-5E4E-F18BF92545B4}"/>
              </a:ext>
            </a:extLst>
          </p:cNvPr>
          <p:cNvSpPr txBox="1"/>
          <p:nvPr/>
        </p:nvSpPr>
        <p:spPr>
          <a:xfrm>
            <a:off x="231353" y="362235"/>
            <a:ext cx="8571123" cy="324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Module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.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Data Cleaning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  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</a:rPr>
              <a:t>Identification and handling missing values, duplicates, and outliers if any.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Courier New" panose="02070309020205020404" pitchFamily="49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</a:rPr>
              <a:t>Address any data quality issues that may impact the analysis.</a:t>
            </a:r>
          </a:p>
        </p:txBody>
      </p:sp>
    </p:spTree>
    <p:extLst>
      <p:ext uri="{BB962C8B-B14F-4D97-AF65-F5344CB8AC3E}">
        <p14:creationId xmlns:p14="http://schemas.microsoft.com/office/powerpoint/2010/main" val="384410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289DE-80D3-4AF8-970C-416EC3C1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This video is sole property of Talent Battle Pvt. Ltd. Strict penal action will be taken against unauthorized piracy of this video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1314E-C54F-94F8-5E4E-F18BF92545B4}"/>
              </a:ext>
            </a:extLst>
          </p:cNvPr>
          <p:cNvSpPr txBox="1"/>
          <p:nvPr/>
        </p:nvSpPr>
        <p:spPr>
          <a:xfrm>
            <a:off x="231353" y="362235"/>
            <a:ext cx="8571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Module 4. Analysis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</a:rPr>
              <a:t>Univariate Analysis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</a:rPr>
              <a:t>Explore individual variables in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</a:rPr>
              <a:t>Utilize histograms, box plots, and summary statistics to understand the distribution of each variable.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</a:rPr>
              <a:t>Identify any patterns or anomalies.</a:t>
            </a:r>
          </a:p>
          <a:p>
            <a:endParaRPr 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289DE-80D3-4AF8-970C-416EC3C1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This video is sole property of Talent Battle Pvt. Ltd. Strict penal action will be taken against unauthorized piracy of this video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1314E-C54F-94F8-5E4E-F18BF92545B4}"/>
              </a:ext>
            </a:extLst>
          </p:cNvPr>
          <p:cNvSpPr txBox="1"/>
          <p:nvPr/>
        </p:nvSpPr>
        <p:spPr>
          <a:xfrm>
            <a:off x="231353" y="362235"/>
            <a:ext cx="857112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Module 4. Analysis</a:t>
            </a:r>
          </a:p>
          <a:p>
            <a:pPr algn="just"/>
            <a:r>
              <a:rPr lang="en-US" sz="1800" dirty="0">
                <a:latin typeface="Courier New" panose="02070309020205020404" pitchFamily="49" charset="0"/>
              </a:rPr>
              <a:t>   </a:t>
            </a:r>
          </a:p>
          <a:p>
            <a:pPr algn="just"/>
            <a:endParaRPr lang="en-US" dirty="0">
              <a:latin typeface="Courier New" panose="02070309020205020404" pitchFamily="49" charset="0"/>
            </a:endParaRPr>
          </a:p>
          <a:p>
            <a:pPr algn="just"/>
            <a:r>
              <a:rPr lang="en-US" sz="1800" b="1" dirty="0">
                <a:latin typeface="Courier New" panose="02070309020205020404" pitchFamily="49" charset="0"/>
              </a:rPr>
              <a:t>Bivariate Analysis</a:t>
            </a:r>
            <a:endParaRPr lang="en-US" b="1" dirty="0">
              <a:latin typeface="Courier New" panose="02070309020205020404" pitchFamily="49" charset="0"/>
            </a:endParaRPr>
          </a:p>
          <a:p>
            <a:pPr algn="just"/>
            <a:endParaRPr lang="en-US" sz="1800" dirty="0">
              <a:latin typeface="Courier New" panose="02070309020205020404" pitchFamily="49" charset="0"/>
            </a:endParaRPr>
          </a:p>
          <a:p>
            <a:pPr algn="just"/>
            <a:endParaRPr lang="en-US" sz="1800" dirty="0">
              <a:latin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</a:rPr>
              <a:t>Explore relationships between pairs of variables.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</a:rPr>
              <a:t>Use scatter plots, correlation matrices, and other visualizations to identify patterns and dependencies.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</a:rPr>
              <a:t>Look for potential correlations or causations.</a:t>
            </a:r>
          </a:p>
          <a:p>
            <a:pPr algn="just"/>
            <a:endParaRPr 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2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Microsoft Office PowerPoint</Application>
  <PresentationFormat>On-screen Show (16:9)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Courier New</vt:lpstr>
      <vt:lpstr>Footlight MT Light</vt:lpstr>
      <vt:lpstr>Office Theme</vt:lpstr>
      <vt:lpstr>EDA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2024-01-24T13:36:50Z</dcterms:modified>
</cp:coreProperties>
</file>