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92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6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3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5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9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5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99C1-02B0-4FEA-9D4E-E5BCF5146A88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D94E-EA5C-4365-AA38-24AD5E2F6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5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B8DD5-3369-471D-8DA3-9DD234BE50FE}"/>
              </a:ext>
            </a:extLst>
          </p:cNvPr>
          <p:cNvSpPr/>
          <p:nvPr/>
        </p:nvSpPr>
        <p:spPr>
          <a:xfrm>
            <a:off x="777884" y="0"/>
            <a:ext cx="114748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624D-33EB-41CA-AA11-41545C441297}"/>
              </a:ext>
            </a:extLst>
          </p:cNvPr>
          <p:cNvSpPr/>
          <p:nvPr/>
        </p:nvSpPr>
        <p:spPr>
          <a:xfrm>
            <a:off x="7218633" y="0"/>
            <a:ext cx="114748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/>
              <a:t>eNB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04C62-31B1-494C-A374-17896BA4088C}"/>
              </a:ext>
            </a:extLst>
          </p:cNvPr>
          <p:cNvSpPr/>
          <p:nvPr/>
        </p:nvSpPr>
        <p:spPr>
          <a:xfrm>
            <a:off x="3998258" y="0"/>
            <a:ext cx="114748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F5F21F-D27E-4E0D-B3F3-AE5054AC9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80134"/>
              </p:ext>
            </p:extLst>
          </p:nvPr>
        </p:nvGraphicFramePr>
        <p:xfrm>
          <a:off x="0" y="762000"/>
          <a:ext cx="2703252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170407192"/>
                    </a:ext>
                  </a:extLst>
                </a:gridCol>
                <a:gridCol w="903252">
                  <a:extLst>
                    <a:ext uri="{9D8B030D-6E8A-4147-A177-3AD203B41FA5}">
                      <a16:colId xmlns:a16="http://schemas.microsoft.com/office/drawing/2014/main" val="116724373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819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connectedBS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09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095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allocatedRBs</a:t>
                      </a:r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{1 x Nu}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281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activeUsers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69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366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347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648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allChGain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637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connectedAP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624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userRate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43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achievedRate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[Nu x TTIs]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779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requireResources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[Nu x TTIs]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04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activeBSs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Nbs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656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activeUsers_eNB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up to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893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activeLEDs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Nlap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802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activeUsers_LAP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up to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199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requestTime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142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servedTime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807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rateBasedTT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{Nu x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388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selectedContent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731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downloadedFileSize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925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downloadedFileSize_scheduler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686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selectedContentSize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9444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4FBC62F-C6F6-471B-8002-13A5949A1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77324"/>
              </p:ext>
            </p:extLst>
          </p:nvPr>
        </p:nvGraphicFramePr>
        <p:xfrm>
          <a:off x="3365593" y="762000"/>
          <a:ext cx="241281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532">
                  <a:extLst>
                    <a:ext uri="{9D8B030D-6E8A-4147-A177-3AD203B41FA5}">
                      <a16:colId xmlns:a16="http://schemas.microsoft.com/office/drawing/2014/main" val="217040719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724373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819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allowedRBs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Nrb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09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connectedUE</a:t>
                      </a:r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{1 x </a:t>
                      </a:r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Nlap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095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Nlap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281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Nlap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69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Nlap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366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incA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347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divA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648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637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Rect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624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[Nu x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43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channelCoefficients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[Nu x </a:t>
                      </a:r>
                      <a:r>
                        <a:rPr lang="en-GB" sz="1000" dirty="0" err="1"/>
                        <a:t>Nlap</a:t>
                      </a:r>
                      <a:r>
                        <a:rPr lang="en-GB" sz="1000" dirty="0"/>
                        <a:t> x </a:t>
                      </a:r>
                      <a:r>
                        <a:rPr lang="en-GB" sz="1000" dirty="0" err="1"/>
                        <a:t>Nrb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5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Smetric</a:t>
                      </a:r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Nlap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 x Nu}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779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cachedFile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Nfile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04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requestedFileCount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Nfile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656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cacheHitRate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893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cacheMissRate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802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numEvent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19942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F48588E-D38A-401C-8361-73AC58912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73581"/>
              </p:ext>
            </p:extLst>
          </p:nvPr>
        </p:nvGraphicFramePr>
        <p:xfrm>
          <a:off x="6657909" y="778042"/>
          <a:ext cx="22689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37">
                  <a:extLst>
                    <a:ext uri="{9D8B030D-6E8A-4147-A177-3AD203B41FA5}">
                      <a16:colId xmlns:a16="http://schemas.microsoft.com/office/drawing/2014/main" val="2170407192"/>
                    </a:ext>
                  </a:extLst>
                </a:gridCol>
                <a:gridCol w="1057593">
                  <a:extLst>
                    <a:ext uri="{9D8B030D-6E8A-4147-A177-3AD203B41FA5}">
                      <a16:colId xmlns:a16="http://schemas.microsoft.com/office/drawing/2014/main" val="116724373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819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allowedRBs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Nrb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09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connectedUE</a:t>
                      </a:r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{1 x </a:t>
                      </a:r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Nbs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095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Nbs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281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Nbs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69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</a:t>
                      </a:r>
                      <a:r>
                        <a:rPr lang="en-GB" sz="1000" dirty="0" err="1"/>
                        <a:t>Nbs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366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[1 x Nu]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347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channelCoefficients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[Nu x </a:t>
                      </a:r>
                      <a:r>
                        <a:rPr lang="en-GB" sz="1000" dirty="0" err="1"/>
                        <a:t>Nbs</a:t>
                      </a:r>
                      <a:r>
                        <a:rPr lang="en-GB" sz="1000" dirty="0"/>
                        <a:t> x </a:t>
                      </a:r>
                      <a:r>
                        <a:rPr lang="en-GB" sz="1000" dirty="0" err="1"/>
                        <a:t>Nrb</a:t>
                      </a:r>
                      <a:r>
                        <a:rPr lang="en-GB" sz="10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648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Smetric</a:t>
                      </a:r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GB" sz="1000" dirty="0" err="1">
                          <a:solidFill>
                            <a:srgbClr val="FF0000"/>
                          </a:solidFill>
                        </a:rPr>
                        <a:t>Nbs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 x Nu}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779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numEvent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199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servedContent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[Nu x TTIs]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1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17156</TotalTime>
  <Words>307</Words>
  <Application>Microsoft Office PowerPoint</Application>
  <PresentationFormat>On-screen Show (4:3)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COGALAN Tezcan</dc:creator>
  <cp:lastModifiedBy>COGALAN Tezcan</cp:lastModifiedBy>
  <cp:revision>6</cp:revision>
  <dcterms:created xsi:type="dcterms:W3CDTF">2019-11-28T15:55:09Z</dcterms:created>
  <dcterms:modified xsi:type="dcterms:W3CDTF">2019-12-10T13:51:18Z</dcterms:modified>
</cp:coreProperties>
</file>