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Ortueta" initials="AO" lastIdx="9" clrIdx="0">
    <p:extLst>
      <p:ext uri="{19B8F6BF-5375-455C-9EA6-DF929625EA0E}">
        <p15:presenceInfo xmlns:p15="http://schemas.microsoft.com/office/powerpoint/2012/main" userId="Arturo Ortu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81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7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46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8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4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9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3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5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A753-0032-417F-B040-39ACDEE84C21}" type="datetimeFigureOut">
              <a:rPr lang="es-ES" smtClean="0"/>
              <a:t>04/09/2020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A38D-4662-4494-ACCE-870236BE90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9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1115568"/>
            <a:ext cx="12192000" cy="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entro ¡Supérate! Fundación Alberto Motta – Ciudad del Niño - ¡Supéra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08"/>
            <a:ext cx="2177958" cy="10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454640" y="316992"/>
            <a:ext cx="1475232" cy="48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 smtClean="0"/>
              <a:t>Desconexion</a:t>
            </a:r>
            <a:endParaRPr lang="es-ES" dirty="0"/>
          </a:p>
        </p:txBody>
      </p:sp>
      <p:sp>
        <p:nvSpPr>
          <p:cNvPr id="3" name="Rounded Rectangle 2"/>
          <p:cNvSpPr/>
          <p:nvPr/>
        </p:nvSpPr>
        <p:spPr>
          <a:xfrm>
            <a:off x="9052560" y="316992"/>
            <a:ext cx="1286256" cy="49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Cuenta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11" y="1306098"/>
            <a:ext cx="229552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269" y="2595432"/>
            <a:ext cx="4760326" cy="2673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73" y="5430001"/>
            <a:ext cx="6169253" cy="9578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65744" y="6559366"/>
            <a:ext cx="126853" cy="1427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475829" y="6563411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785914" y="6553701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/>
          <p:cNvSpPr/>
          <p:nvPr/>
        </p:nvSpPr>
        <p:spPr>
          <a:xfrm>
            <a:off x="6095999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14" name="Oval 13"/>
          <p:cNvSpPr/>
          <p:nvPr/>
        </p:nvSpPr>
        <p:spPr>
          <a:xfrm>
            <a:off x="6406084" y="6547284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ight Arrow 8"/>
          <p:cNvSpPr/>
          <p:nvPr/>
        </p:nvSpPr>
        <p:spPr>
          <a:xfrm>
            <a:off x="6702076" y="6559366"/>
            <a:ext cx="158567" cy="1306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0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1115568"/>
            <a:ext cx="12192000" cy="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entro ¡Supérate! Fundación Alberto Motta – Ciudad del Niño - ¡Supéra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08"/>
            <a:ext cx="2177958" cy="10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454640" y="316992"/>
            <a:ext cx="1475232" cy="48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 smtClean="0"/>
              <a:t>Desconexion</a:t>
            </a:r>
            <a:endParaRPr lang="es-ES" dirty="0"/>
          </a:p>
        </p:txBody>
      </p:sp>
      <p:sp>
        <p:nvSpPr>
          <p:cNvPr id="3" name="Rounded Rectangle 2"/>
          <p:cNvSpPr/>
          <p:nvPr/>
        </p:nvSpPr>
        <p:spPr>
          <a:xfrm>
            <a:off x="9052560" y="316992"/>
            <a:ext cx="1286256" cy="49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Cuenta</a:t>
            </a:r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5165744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475829" y="6563411"/>
            <a:ext cx="126853" cy="1427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785914" y="6553701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/>
          <p:cNvSpPr/>
          <p:nvPr/>
        </p:nvSpPr>
        <p:spPr>
          <a:xfrm>
            <a:off x="6095999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14" name="Oval 13"/>
          <p:cNvSpPr/>
          <p:nvPr/>
        </p:nvSpPr>
        <p:spPr>
          <a:xfrm>
            <a:off x="6406084" y="6547284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ight Arrow 8"/>
          <p:cNvSpPr/>
          <p:nvPr/>
        </p:nvSpPr>
        <p:spPr>
          <a:xfrm>
            <a:off x="6702076" y="6559366"/>
            <a:ext cx="158567" cy="1306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4" y="1483479"/>
            <a:ext cx="3732396" cy="490393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68459"/>
              </p:ext>
            </p:extLst>
          </p:nvPr>
        </p:nvGraphicFramePr>
        <p:xfrm>
          <a:off x="4760259" y="1518023"/>
          <a:ext cx="703705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86"/>
                <a:gridCol w="1552300"/>
                <a:gridCol w="1005293"/>
                <a:gridCol w="1005293"/>
                <a:gridCol w="1005293"/>
                <a:gridCol w="1005293"/>
                <a:gridCol w="1005293"/>
              </a:tblGrid>
              <a:tr h="3089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s-PA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Humedo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s-PA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Rapido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s-PA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Diario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s-PA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Esplendido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4</a:t>
                      </a:r>
                      <a:endParaRPr lang="es-E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s-PA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Habitual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s-PA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Fluido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6</a:t>
                      </a:r>
                      <a:endParaRPr lang="es-ES" dirty="0"/>
                    </a:p>
                  </a:txBody>
                  <a:tcPr/>
                </a:tc>
              </a:tr>
              <a:tr h="308984">
                <a:tc>
                  <a:txBody>
                    <a:bodyPr/>
                    <a:lstStyle/>
                    <a:p>
                      <a:r>
                        <a:rPr lang="es-PA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Holgazan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1115568"/>
            <a:ext cx="12192000" cy="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entro ¡Supérate! Fundación Alberto Motta – Ciudad del Niño - ¡Supéra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08"/>
            <a:ext cx="2177958" cy="10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454640" y="316992"/>
            <a:ext cx="1475232" cy="48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 smtClean="0"/>
              <a:t>Desconexion</a:t>
            </a:r>
            <a:endParaRPr lang="es-ES" dirty="0"/>
          </a:p>
        </p:txBody>
      </p:sp>
      <p:sp>
        <p:nvSpPr>
          <p:cNvPr id="3" name="Rounded Rectangle 2"/>
          <p:cNvSpPr/>
          <p:nvPr/>
        </p:nvSpPr>
        <p:spPr>
          <a:xfrm>
            <a:off x="9052560" y="316992"/>
            <a:ext cx="1286256" cy="49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Cuenta</a:t>
            </a:r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5165744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475829" y="6563411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785914" y="6553701"/>
            <a:ext cx="126853" cy="1427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/>
          <p:cNvSpPr/>
          <p:nvPr/>
        </p:nvSpPr>
        <p:spPr>
          <a:xfrm>
            <a:off x="6095999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14" name="Oval 13"/>
          <p:cNvSpPr/>
          <p:nvPr/>
        </p:nvSpPr>
        <p:spPr>
          <a:xfrm>
            <a:off x="6406084" y="6547284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ight Arrow 8"/>
          <p:cNvSpPr/>
          <p:nvPr/>
        </p:nvSpPr>
        <p:spPr>
          <a:xfrm>
            <a:off x="6702076" y="6559366"/>
            <a:ext cx="158567" cy="1306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1" y="1420368"/>
            <a:ext cx="4638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1115568"/>
            <a:ext cx="12192000" cy="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entro ¡Supérate! Fundación Alberto Motta – Ciudad del Niño - ¡Supéra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08"/>
            <a:ext cx="2177958" cy="10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454640" y="316992"/>
            <a:ext cx="1475232" cy="48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 smtClean="0"/>
              <a:t>Desconexion</a:t>
            </a:r>
            <a:endParaRPr lang="es-ES" dirty="0"/>
          </a:p>
        </p:txBody>
      </p:sp>
      <p:sp>
        <p:nvSpPr>
          <p:cNvPr id="3" name="Rounded Rectangle 2"/>
          <p:cNvSpPr/>
          <p:nvPr/>
        </p:nvSpPr>
        <p:spPr>
          <a:xfrm>
            <a:off x="9052560" y="316992"/>
            <a:ext cx="1286256" cy="49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Cuenta</a:t>
            </a:r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5165744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475829" y="6563411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785914" y="6553701"/>
            <a:ext cx="126853" cy="14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/>
          <p:cNvSpPr/>
          <p:nvPr/>
        </p:nvSpPr>
        <p:spPr>
          <a:xfrm>
            <a:off x="6095999" y="6559366"/>
            <a:ext cx="126853" cy="1427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14" name="Oval 13"/>
          <p:cNvSpPr/>
          <p:nvPr/>
        </p:nvSpPr>
        <p:spPr>
          <a:xfrm>
            <a:off x="6406084" y="6547284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ight Arrow 8"/>
          <p:cNvSpPr/>
          <p:nvPr/>
        </p:nvSpPr>
        <p:spPr>
          <a:xfrm>
            <a:off x="6702076" y="6559366"/>
            <a:ext cx="158567" cy="1306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7" y="1432560"/>
            <a:ext cx="4838700" cy="44862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12013"/>
              </p:ext>
            </p:extLst>
          </p:nvPr>
        </p:nvGraphicFramePr>
        <p:xfrm>
          <a:off x="5602682" y="1432560"/>
          <a:ext cx="62426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</a:tblGrid>
              <a:tr h="361876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2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3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5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6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7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8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9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876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24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876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34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876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56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876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78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87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43925"/>
              </p:ext>
            </p:extLst>
          </p:nvPr>
        </p:nvGraphicFramePr>
        <p:xfrm>
          <a:off x="5590037" y="3710843"/>
          <a:ext cx="6242680" cy="23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  <a:gridCol w="624268"/>
              </a:tblGrid>
              <a:tr h="399020"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11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12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13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15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16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17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18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19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smtClean="0"/>
                        <a:t>20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02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02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02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02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02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1115568"/>
            <a:ext cx="12192000" cy="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entro ¡Supérate! Fundación Alberto Motta – Ciudad del Niño - ¡Supéra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08"/>
            <a:ext cx="2177958" cy="10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454640" y="316992"/>
            <a:ext cx="1475232" cy="48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 smtClean="0"/>
              <a:t>Desconexion</a:t>
            </a:r>
            <a:endParaRPr lang="es-ES" dirty="0"/>
          </a:p>
        </p:txBody>
      </p:sp>
      <p:sp>
        <p:nvSpPr>
          <p:cNvPr id="3" name="Rounded Rectangle 2"/>
          <p:cNvSpPr/>
          <p:nvPr/>
        </p:nvSpPr>
        <p:spPr>
          <a:xfrm>
            <a:off x="9052560" y="316992"/>
            <a:ext cx="1286256" cy="49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Cuenta</a:t>
            </a:r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5165744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475829" y="6563411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785914" y="6553701"/>
            <a:ext cx="126853" cy="14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/>
          <p:cNvSpPr/>
          <p:nvPr/>
        </p:nvSpPr>
        <p:spPr>
          <a:xfrm>
            <a:off x="6095999" y="6559366"/>
            <a:ext cx="126853" cy="1427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14" name="Oval 13"/>
          <p:cNvSpPr/>
          <p:nvPr/>
        </p:nvSpPr>
        <p:spPr>
          <a:xfrm>
            <a:off x="6406084" y="6547284"/>
            <a:ext cx="126853" cy="1427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45" y="1307086"/>
            <a:ext cx="4247406" cy="51160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680050" y="6539005"/>
            <a:ext cx="692407" cy="1915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100" dirty="0" smtClean="0"/>
              <a:t>Finalizar</a:t>
            </a:r>
            <a:endParaRPr lang="es-ES" sz="11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16233"/>
              </p:ext>
            </p:extLst>
          </p:nvPr>
        </p:nvGraphicFramePr>
        <p:xfrm>
          <a:off x="6159424" y="1300990"/>
          <a:ext cx="57673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58"/>
                <a:gridCol w="4849906"/>
                <a:gridCol w="442974"/>
              </a:tblGrid>
              <a:tr h="370840">
                <a:tc>
                  <a:txBody>
                    <a:bodyPr/>
                    <a:lstStyle/>
                    <a:p>
                      <a:r>
                        <a:rPr lang="es-PA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s-E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s-E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A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76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Ortueta</dc:creator>
  <cp:lastModifiedBy>Arturo Ortueta</cp:lastModifiedBy>
  <cp:revision>36</cp:revision>
  <dcterms:created xsi:type="dcterms:W3CDTF">2020-08-26T02:05:38Z</dcterms:created>
  <dcterms:modified xsi:type="dcterms:W3CDTF">2020-09-05T03:51:32Z</dcterms:modified>
</cp:coreProperties>
</file>