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1263" autoAdjust="0"/>
  </p:normalViewPr>
  <p:slideViewPr>
    <p:cSldViewPr snapToGrid="0" snapToObjects="1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B455-1A91-4276-9074-48317E3DB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AC47-8626-4130-A31B-F20B5BBE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Current focus on use case 2 – PUSH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9" y="1493749"/>
            <a:ext cx="6410771" cy="4999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Develop PUSH model interaction between pledge(-callee), pledge-agent, and domain registrar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Protocol approach for the first step close to BRSKI, with the specifics of the PUSH model with reversed roles between pledge(-callee) and pledge-agent: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TLS between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HTTP transport of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Clarification ongoing 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Trust relations between components to ensure onboarding of the right pledge in the right domain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Endpoint definition for the pledge(-callee) modeled similar to BRSKI exchanges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Object format for exchange of signature wrapped objects (pledge voucher and certification request)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753A19-D2F3-4875-AE16-C5E0D7FBC44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300691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336</Words>
  <Characters>0</Characters>
  <Application>Microsoft Office PowerPoint</Application>
  <DocSecurity>0</DocSecurity>
  <PresentationFormat>Widescreen</PresentationFormat>
  <Lines>0</Lines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BRSKI-AE Status Current focus on use case 2 – PUSH model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105</cp:revision>
  <dcterms:modified xsi:type="dcterms:W3CDTF">2020-11-12T07:09:02Z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2020-11-12T07:09:02Z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