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7/21/2021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(pledge-initiator-mode</a:t>
            </a:r>
            <a:r>
              <a:rPr lang="en-US" sz="2000"/>
              <a:t>, formerly </a:t>
            </a:r>
            <a:r>
              <a:rPr lang="en-US" sz="2000" dirty="0"/>
              <a:t>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(pledge-responder-mode, formerly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Split into two </a:t>
            </a:r>
            <a:r>
              <a:rPr lang="en-US" sz="2200"/>
              <a:t>drafts concentrating </a:t>
            </a:r>
            <a:r>
              <a:rPr lang="en-US" sz="2200" dirty="0"/>
              <a:t>on the distinct use cases, depending on WG view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csr</a:t>
            </a:r>
            <a:r>
              <a:rPr lang="en-US" sz="2200" dirty="0">
                <a:sym typeface="Wingdings" panose="05000000000000000000" pitchFamily="2" charset="2"/>
              </a:rPr>
              <a:t> types independent of the embedding protocol as part of SZTP-CSR is currently discussed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2742</Words>
  <Characters>0</Characters>
  <Application>Microsoft Office PowerPoint</Application>
  <DocSecurity>0</DocSecurity>
  <PresentationFormat>Widescreen</PresentationFormat>
  <Lines>0</Lines>
  <Paragraphs>403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229</cp:revision>
  <dcterms:modified xsi:type="dcterms:W3CDTF">2021-07-21T09:31:44Z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2021-07-21T09:31:44Z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