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7"/>
  </p:notesMasterIdLst>
  <p:sldIdLst>
    <p:sldId id="256" r:id="rId2"/>
    <p:sldId id="273" r:id="rId3"/>
    <p:sldId id="299" r:id="rId4"/>
    <p:sldId id="300" r:id="rId5"/>
    <p:sldId id="292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285" r:id="rId27"/>
    <p:sldId id="296" r:id="rId28"/>
    <p:sldId id="304" r:id="rId29"/>
    <p:sldId id="303" r:id="rId30"/>
    <p:sldId id="297" r:id="rId31"/>
    <p:sldId id="298" r:id="rId32"/>
    <p:sldId id="295" r:id="rId33"/>
    <p:sldId id="291" r:id="rId34"/>
    <p:sldId id="294" r:id="rId35"/>
    <p:sldId id="293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5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633BDD-BB17-4A95-9A0E-E128FC53EADA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9FD508-6741-4ACB-BA5B-BF3E1EF2CAD5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3A14F-3753-486D-A3F9-40CDAD2D6267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A1850-0A3F-4EEF-A41A-487585CC57FF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A1850-0A3F-4EEF-A41A-487585CC57FF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A1850-0A3F-4EEF-A41A-487585CC57FF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A1850-0A3F-4EEF-A41A-487585CC57FF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A1850-0A3F-4EEF-A41A-487585CC57FF}"/>
              </a:ext>
            </a:extLst>
          </p:cNvPr>
          <p:cNvSpPr txBox="1"/>
          <p:nvPr/>
        </p:nvSpPr>
        <p:spPr>
          <a:xfrm>
            <a:off x="10156036" y="3349861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1DF9E0-2516-4ED6-91EB-B2D59B2D5C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Discussion,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E10390-82DA-4A4B-A8CC-E27F39ED3D0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1139375" y="4272322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80926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ietf-csr-types.yang</a:t>
            </a:r>
            <a:r>
              <a:rPr lang="en-US" sz="2200" dirty="0">
                <a:sym typeface="Wingdings" panose="05000000000000000000" pitchFamily="2" charset="2"/>
              </a:rPr>
              <a:t> as part of SZTP-CSR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Protocol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e-DE" sz="2200" dirty="0"/>
              <a:t>Include </a:t>
            </a:r>
            <a:r>
              <a:rPr lang="de-DE" sz="2200" dirty="0" err="1"/>
              <a:t>slides</a:t>
            </a:r>
            <a:r>
              <a:rPr lang="de-DE" sz="2200" dirty="0"/>
              <a:t> </a:t>
            </a:r>
            <a:r>
              <a:rPr lang="de-DE" sz="2200" dirty="0" err="1"/>
              <a:t>from</a:t>
            </a:r>
            <a:r>
              <a:rPr lang="de-DE" sz="2200" dirty="0"/>
              <a:t> Michael Richardson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provide</a:t>
            </a:r>
            <a:r>
              <a:rPr lang="de-DE" sz="2200" dirty="0"/>
              <a:t> </a:t>
            </a:r>
            <a:r>
              <a:rPr lang="de-DE" sz="2200" dirty="0" err="1"/>
              <a:t>overview</a:t>
            </a:r>
            <a:r>
              <a:rPr lang="de-DE" sz="2200" dirty="0"/>
              <a:t> </a:t>
            </a:r>
            <a:r>
              <a:rPr lang="de-DE" sz="2200" dirty="0" err="1"/>
              <a:t>about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general</a:t>
            </a:r>
            <a:r>
              <a:rPr lang="de-DE" sz="2200" dirty="0"/>
              <a:t> </a:t>
            </a:r>
            <a:r>
              <a:rPr lang="de-DE" sz="2200" dirty="0" err="1"/>
              <a:t>approach</a:t>
            </a: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1DF9E0-2516-4ED6-91EB-B2D59B2D5C5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76BE4F7-1B2C-4AFE-B14A-F625D65F10C2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7E91E9-765F-46CE-998D-B716DE20A060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2475</Words>
  <Characters>0</Characters>
  <Application>Microsoft Office PowerPoint</Application>
  <DocSecurity>0</DocSecurity>
  <PresentationFormat>Widescreen</PresentationFormat>
  <Lines>0</Lines>
  <Paragraphs>359</Paragraphs>
  <Slides>35</Slides>
  <Notes>34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Status, Use Case 2 Protocol Sketch 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 Status, Use Case 2 Verification of agent-proximity</vt:lpstr>
      <vt:lpstr>Discussion, open issues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211</cp:revision>
  <dcterms:modified xsi:type="dcterms:W3CDTF">2021-07-09T07:06:33Z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2021-07-09T07:06:33Z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