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2023-11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ckert-anima-brski-discov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-06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118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6028" y="1532021"/>
            <a:ext cx="11328493" cy="48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WGLC </a:t>
            </a: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ended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April 3</a:t>
            </a:r>
            <a:r>
              <a:rPr lang="en-US" sz="22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rd</a:t>
            </a: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; all comments and suggestions addressed before IETF 117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Yangdoctors review updated on Aug 31</a:t>
            </a:r>
            <a:r>
              <a:rPr lang="en-GB" sz="2200" spc="-1" baseline="30000" dirty="0">
                <a:solidFill>
                  <a:srgbClr val="000000"/>
                </a:solidFill>
                <a:latin typeface="Calibri"/>
                <a:cs typeface="Calibri"/>
              </a:rPr>
              <a:t>st</a:t>
            </a: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; result: </a:t>
            </a:r>
            <a:r>
              <a:rPr lang="en-GB" sz="2200" b="1" spc="-1" dirty="0">
                <a:solidFill>
                  <a:srgbClr val="000000"/>
                </a:solidFill>
                <a:latin typeface="Calibri"/>
                <a:cs typeface="Calibri"/>
              </a:rPr>
              <a:t>Ready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SECDIR Last Call Review completed on Nov 4</a:t>
            </a:r>
            <a:r>
              <a:rPr lang="en-GB" sz="2200" spc="-1" baseline="30000" dirty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lang="en-GB" sz="2200" spc="-1" dirty="0">
                <a:solidFill>
                  <a:srgbClr val="000000"/>
                </a:solidFill>
                <a:latin typeface="Calibri"/>
                <a:cs typeface="Calibri"/>
              </a:rPr>
              <a:t>; status: </a:t>
            </a:r>
            <a:r>
              <a:rPr lang="en-GB" sz="2200" b="1" spc="-1" dirty="0">
                <a:solidFill>
                  <a:srgbClr val="000000"/>
                </a:solidFill>
                <a:latin typeface="Calibri"/>
                <a:cs typeface="Calibri"/>
              </a:rPr>
              <a:t>Ready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Only </a:t>
            </a:r>
            <a:r>
              <a:rPr lang="en-US" sz="2200" b="1" spc="-1" dirty="0">
                <a:solidFill>
                  <a:srgbClr val="000000"/>
                </a:solidFill>
                <a:latin typeface="Calibri"/>
                <a:cs typeface="Calibri"/>
              </a:rPr>
              <a:t>one one issue being discussed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</a:p>
          <a:p>
            <a:pPr lvl="1">
              <a:spcAft>
                <a:spcPts val="200"/>
              </a:spcAft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[RFC 8995] not supporting discovery of registrars with enhanced feature sets, as in BRSKI-AE</a:t>
            </a:r>
          </a:p>
          <a:p>
            <a:pPr>
              <a:spcAft>
                <a:spcPts val="200"/>
              </a:spcAft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     </a:t>
            </a:r>
            <a:r>
              <a:rPr lang="en-US" sz="2200" b="1" spc="-1" dirty="0">
                <a:solidFill>
                  <a:srgbClr val="000000"/>
                </a:solidFill>
                <a:latin typeface="Calibri"/>
                <a:cs typeface="Calibri"/>
              </a:rPr>
              <a:t>Alignment reached 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in design team: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 general problem, to be solved in a general way, such as by new draft: [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BRSKI-Discovery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]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How to handle the absence of such a solution?</a:t>
            </a:r>
            <a:b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Simple approach chosen for CMP: use specific service name, e.g., ”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  <a:cs typeface="Calibri"/>
              </a:rPr>
              <a:t>brski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-registrar-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  <a:cs typeface="Calibri"/>
              </a:rPr>
              <a:t>cmp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”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Changelog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from version 05 to 06: 	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Extend section on discovery according to discussion in the BRSKI design team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Make explicit that MASA voucher status telemetry is as in BRSKI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Add a note that on delegation, RA may need info on pledge authorization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Done already for IETF 115: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IETF PoC implementation ✓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WG review done by Michael Richardson ✓</a:t>
            </a:r>
          </a:p>
          <a:p>
            <a:pPr marL="685800" lvl="1" indent="-2253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Document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shepherd review done by Toerless Eckert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Done already for IETF 116: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SECDIR early </a:t>
            </a:r>
            <a:r>
              <a:rPr lang="en-US" sz="2000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review 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0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0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done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b="0" strike="noStrike" spc="-1" baseline="300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Yangdoctors review</a:t>
            </a:r>
            <a:r>
              <a:rPr lang="en-US" sz="2000" spc="-1" dirty="0">
                <a:solidFill>
                  <a:srgbClr val="000000"/>
                </a:solidFill>
                <a:latin typeface="OpenSymbol"/>
                <a:cs typeface="Calibri"/>
              </a:rPr>
              <a:t>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  <a:ea typeface="OpenSymbol"/>
              </a:rPr>
              <a:t>SECDIR 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Last Call Review: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TODO: finalize section on discovery of registrars with BRSKI-AE feature set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shepherd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writeup: to be finished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Soon ready for AD review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outcome on BRSKI discovery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Backup slide: BRSKI-AE abstract protocol overview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6281</TotalTime>
  <Words>513</Words>
  <Application>Microsoft Macintosh PowerPoint</Application>
  <PresentationFormat>Widescreen</PresentationFormat>
  <Paragraphs>80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37</cp:revision>
  <dcterms:modified xsi:type="dcterms:W3CDTF">2023-11-07T16:35:52Z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