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2F379C4-D5A4-47E3-AB24-A1ED4A5E67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3E0EE8-1EB2-4AB8-A5B8-71CE3610D2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7090B8-8D03-406A-B58C-E13D3C08CE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DFD9F0-23B5-41AE-9FDB-CDE85CCF0D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2022-Nov-10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BRSKI-AE status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87557314-DB74-47DF-A5E3-CD548DDF49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e" TargetMode="External"/><Relationship Id="rId2" Type="http://schemas.openxmlformats.org/officeDocument/2006/relationships/hyperlink" Target="https://datatracker.ietf.org/doc/html/draft-ietf-anima-brski-ae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draft-ietf-anima-brski-ae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-03</a:t>
            </a:r>
            <a:br/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(Ed.), Steffen Fries, Hendrik Brockhaus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IETF 115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9" name="Picture 170" descr=""/>
          <p:cNvPicPr/>
          <p:nvPr/>
        </p:nvPicPr>
        <p:blipFill>
          <a:blip r:embed="rId1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3" name="Picture 177" descr=""/>
          <p:cNvPicPr/>
          <p:nvPr/>
        </p:nvPicPr>
        <p:blipFill>
          <a:blip r:embed="rId2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 descr=""/>
          <p:cNvPicPr/>
          <p:nvPr/>
        </p:nvPicPr>
        <p:blipFill>
          <a:blip r:embed="rId3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 descr=""/>
          <p:cNvPicPr/>
          <p:nvPr/>
        </p:nvPicPr>
        <p:blipFill>
          <a:blip r:embed="rId4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4" name="Picture 188" descr=""/>
          <p:cNvPicPr/>
          <p:nvPr/>
        </p:nvPicPr>
        <p:blipFill>
          <a:blip r:embed="rId5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Graphic 190" descr=""/>
          <p:cNvPicPr/>
          <p:nvPr/>
        </p:nvPicPr>
        <p:blipFill>
          <a:blip r:embed="rId6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 descr="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114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393560"/>
            <a:ext cx="1068120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Mostly in response to internal review, WG review, and document shepherd review.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Many editorial improvements, e.g., on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 of BRSKI-AE to plain BRSKI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differentiation of RA flavors (local RA vs. PKI RA in backend)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 of offline vs. synchronous msg transfer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Clarifications on requirements: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registrar MUST support at least one certificate enrollment protocol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that uses for certificate requests authenticated self-contained objects.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cert enrollment, messages between pledge and registrar the established TLS channel is used,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which MUST be supported by the enrollment protocol. 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cert enrollment protocol used between pledge and registrar MUST also be used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the upstream enrollment exchange with the PKI to retain the end-to-end POI/POP.</a:t>
            </a:r>
            <a:endParaRPr b="0" lang="en-US" sz="20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During the cert enrollment phase, the registrar MAY handle requests by the pledge itself (as a local RA), otherwise MUST forward them to the responsible PKI and forward responses to the pledge.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Removed tentative instantiation to EST-fullCMC, changed role of Eliot Lear: co-author </a:t>
            </a:r>
            <a:r>
              <a:rPr b="0" lang="en-US" sz="2000" spc="-1" strike="noStrike">
                <a:solidFill>
                  <a:srgbClr val="000000"/>
                </a:solidFill>
                <a:latin typeface="Z003"/>
                <a:ea typeface="Z003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contributor.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51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PoC implementation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Decision on removal of details on applying EST-fullCMC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WG review done by Michael Richardson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shepherd review done by Toerless Eckert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Ready for WGLC – ok?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all open points resolved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LibreOffice/7.0.4.2$Linux_X86_64 LibreOffice_project/00$Build-2</Application>
  <AppVersion>15.0000</AppVersion>
  <Pages>8</Pages>
  <Words>493</Words>
  <Characters>0</Characters>
  <CharactersWithSpaces>0</CharactersWithSpace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2022-10-28T20:45:04Z</dcterms:modified>
  <cp:revision>286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2022-10-28T11:35:54Z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3</vt:i4>
  </property>
  <property fmtid="{D5CDD505-2E9C-101B-9397-08002B2CF9AE}" pid="13" name="PresentationFormat">
    <vt:lpwstr>Widescreen</vt:lpwstr>
  </property>
  <property fmtid="{D5CDD505-2E9C-101B-9397-08002B2CF9AE}" pid="14" name="Slides">
    <vt:i4>4</vt:i4>
  </property>
  <property fmtid="{D5CDD505-2E9C-101B-9397-08002B2CF9AE}" pid="15" name="_NewReviewCycle">
    <vt:lpwstr/>
  </property>
</Properties>
</file>