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CE6CB3B-1223-4130-AAFD-D197F82ED61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B8FAE65-D097-4441-8DC8-4D69B57900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5F34738-6582-4CB7-A166-CF5CB4BD8F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761CCF-967C-47B0-82F4-2F27E5C160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18720" y="6472800"/>
            <a:ext cx="20318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032000" y="6472800"/>
            <a:ext cx="12945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2022-Nov-10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846720" y="6508800"/>
            <a:ext cx="1264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BRSKI-AE status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1016000" y="6472800"/>
            <a:ext cx="8985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0C28336-A4F9-4F22-BED7-C54CE856BC6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anima-brski-ae" TargetMode="External"/><Relationship Id="rId2" Type="http://schemas.openxmlformats.org/officeDocument/2006/relationships/hyperlink" Target="https://datatracker.ietf.org/doc/html/draft-ietf-anima-brski-ae" TargetMode="External"/><Relationship Id="rId3" Type="http://schemas.openxmlformats.org/officeDocument/2006/relationships/hyperlink" Target="https://github.com/anima-wg/anima-brski-ae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1640" cy="15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7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880" cy="41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draft-ietf-anima-brski-ae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-03</a:t>
            </a:r>
            <a:br/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2"/>
              </a:rPr>
              <a:t>https://datatracker.ietf.org/doc/html/draft-ietf-anima-brski-ae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b="1" lang="en-US" sz="22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von Oheimb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(Ed.), Steffen Fries, Hendrik Brockhaus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IETF 115 – ANIMA Working Group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880" cy="526500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3040" cy="515700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8160" cy="526500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5480" cy="525600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5600" cy="1325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880" cy="3268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880" cy="18000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1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1160" y="3246840"/>
            <a:ext cx="249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8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7400"/>
            <a:ext cx="508248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9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0720" y="2016000"/>
            <a:ext cx="179640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b="0" lang="en-US" sz="800" spc="-1" strike="noStrike">
              <a:latin typeface="Arial"/>
            </a:endParaRPr>
          </a:p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2320" y="3144960"/>
            <a:ext cx="584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9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1520" cy="5306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920" cy="52488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b="0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b="1" lang="en-US" sz="1350" spc="-1" strike="noStrike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6600" cy="5468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1520" cy="5306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1400" y="4271400"/>
            <a:ext cx="27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1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61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568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b="0" lang="en-US" sz="800" spc="-1" strike="noStrike">
              <a:latin typeface="Arial"/>
            </a:endParaRPr>
          </a:p>
          <a:p>
            <a:pPr marL="8568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7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b="0" lang="en-US" sz="800" spc="-1" strike="noStrike">
              <a:latin typeface="Arial"/>
            </a:endParaRPr>
          </a:p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b="0" lang="en-US" sz="800" spc="-1" strike="noStrike">
              <a:latin typeface="Arial"/>
            </a:endParaRPr>
          </a:p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7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19" name="Picture 170" descr=""/>
          <p:cNvPicPr/>
          <p:nvPr/>
        </p:nvPicPr>
        <p:blipFill>
          <a:blip r:embed="rId1"/>
          <a:stretch/>
        </p:blipFill>
        <p:spPr>
          <a:xfrm>
            <a:off x="10533240" y="2893320"/>
            <a:ext cx="283320" cy="59328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80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504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3" name="Picture 177" descr=""/>
          <p:cNvPicPr/>
          <p:nvPr/>
        </p:nvPicPr>
        <p:blipFill>
          <a:blip r:embed="rId2"/>
          <a:stretch/>
        </p:blipFill>
        <p:spPr>
          <a:xfrm>
            <a:off x="2288160" y="2983680"/>
            <a:ext cx="283320" cy="59328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 descr=""/>
          <p:cNvPicPr/>
          <p:nvPr/>
        </p:nvPicPr>
        <p:blipFill>
          <a:blip r:embed="rId3"/>
          <a:stretch/>
        </p:blipFill>
        <p:spPr>
          <a:xfrm>
            <a:off x="1882800" y="1840680"/>
            <a:ext cx="691920" cy="69948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 descr=""/>
          <p:cNvPicPr/>
          <p:nvPr/>
        </p:nvPicPr>
        <p:blipFill>
          <a:blip r:embed="rId4"/>
          <a:stretch/>
        </p:blipFill>
        <p:spPr>
          <a:xfrm>
            <a:off x="5208840" y="2260080"/>
            <a:ext cx="788760" cy="75852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1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1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1400" y="5545800"/>
            <a:ext cx="27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1400" y="4771440"/>
            <a:ext cx="27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1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1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4" name="Picture 188" descr=""/>
          <p:cNvPicPr/>
          <p:nvPr/>
        </p:nvPicPr>
        <p:blipFill>
          <a:blip r:embed="rId5"/>
          <a:stretch/>
        </p:blipFill>
        <p:spPr>
          <a:xfrm>
            <a:off x="2015280" y="4876560"/>
            <a:ext cx="483840" cy="52596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2200" cy="23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Graphic 190" descr=""/>
          <p:cNvPicPr/>
          <p:nvPr/>
        </p:nvPicPr>
        <p:blipFill>
          <a:blip r:embed="rId6"/>
          <a:stretch/>
        </p:blipFill>
        <p:spPr>
          <a:xfrm>
            <a:off x="2032920" y="5385240"/>
            <a:ext cx="307800" cy="30780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 descr=""/>
          <p:cNvPicPr/>
          <p:nvPr/>
        </p:nvPicPr>
        <p:blipFill>
          <a:blip r:embed="rId7"/>
          <a:stretch/>
        </p:blipFill>
        <p:spPr>
          <a:xfrm>
            <a:off x="9304560" y="5387400"/>
            <a:ext cx="307800" cy="30780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8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96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96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90400" cy="5468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7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4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444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960" y="4284720"/>
            <a:ext cx="24703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444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3040" y="4765680"/>
            <a:ext cx="24703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148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3800"/>
            <a:ext cx="583560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308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9640" cy="2375640"/>
          </a:xfrm>
          <a:custGeom>
            <a:avLst/>
            <a:gdLst/>
            <a:ah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444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3040" y="5518440"/>
            <a:ext cx="24703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3400" y="5520600"/>
            <a:ext cx="158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760" y="6060600"/>
            <a:ext cx="158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444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3040" y="6062400"/>
            <a:ext cx="24703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1400" y="6086160"/>
            <a:ext cx="27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1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10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changes since IETF 114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1825560"/>
            <a:ext cx="10681920" cy="46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Due to internal review, WG review, and document shepherd review,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many editorial improvements and clarifications, such as better comparison to plain BRSKI,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better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differentiation of RA flavors and description of offline vs. synchronous msg transfer.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Clarifications: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registrar MUST support at least one certificate enrollment protocol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that uses for certificate requests authenticated self-contained objects.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cert enrollment msgs between pledge and registrar the established TLS channel is used,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which must be supported by the enrollment protocol. 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cert enrollment protocol used between pledge and registrar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MUST also be used for the upstream enrollment exchange with the PKI.</a:t>
            </a:r>
            <a:endParaRPr b="0" lang="en-US" sz="20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During the certificate enrollment phase the registrar MAY handle requests by the pledge itself, otherwise MUST forward them to the PKI and forward responses to the pledge.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Removed tentative instantiation to EST-fullCMC, changed role of Eliot Lear: co-author </a:t>
            </a:r>
            <a:r>
              <a:rPr b="0" lang="en-US" sz="2000" spc="-1" strike="noStrike">
                <a:solidFill>
                  <a:srgbClr val="000000"/>
                </a:solidFill>
                <a:latin typeface="Z003"/>
                <a:ea typeface="Z003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contributor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7120" cy="51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PoC implementation </a:t>
            </a:r>
            <a:r>
              <a:rPr b="0" lang="en-US" sz="2400" spc="-1" strike="noStrike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Decision on removal of details on applying EST-fullCMC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WG review done by Michael Richardson </a:t>
            </a:r>
            <a:r>
              <a:rPr b="0" lang="en-US" sz="2400" spc="-1" strike="noStrike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shepherd review done by Toerless Eckert </a:t>
            </a:r>
            <a:r>
              <a:rPr b="0" lang="en-US" sz="2400" spc="-1" strike="noStrike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28600" indent="-226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Ready for WGLC – ok?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all open points resolved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Application>LibreOffice/7.0.4.2$Linux_X86_64 LibreOffice_project/00$Build-2</Application>
  <AppVersion>15.0000</AppVersion>
  <Pages>8</Pages>
  <Words>383</Words>
  <Characters>0</Characters>
  <CharactersWithSpaces>0</CharactersWithSpace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Fries, Steffen (CT RDA ITS)</dc:creator>
  <dc:description/>
  <dc:language>de-DE</dc:language>
  <cp:lastModifiedBy>David von Oheimb</cp:lastModifiedBy>
  <dcterms:modified xsi:type="dcterms:W3CDTF">2022-10-28T13:21:26Z</dcterms:modified>
  <cp:revision>277</cp:revision>
  <dc:subject/>
  <dc:title>Update on BRSKI-AE –  Support for asynchronous enrollment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HiddenSlides">
    <vt:i4>1</vt:i4>
  </property>
  <property fmtid="{D5CDD505-2E9C-101B-9397-08002B2CF9AE}" pid="5" name="MSIP_Label_6f75f480-7803-4ee9-bb54-84d0635fdbe7_ActionId">
    <vt:lpwstr>f72d7698-3ea9-48fe-94cb-c8aa85e6394a</vt:lpwstr>
  </property>
  <property fmtid="{D5CDD505-2E9C-101B-9397-08002B2CF9AE}" pid="6" name="MSIP_Label_6f75f480-7803-4ee9-bb54-84d0635fdbe7_ContentBits">
    <vt:lpwstr>0</vt:lpwstr>
  </property>
  <property fmtid="{D5CDD505-2E9C-101B-9397-08002B2CF9AE}" pid="7" name="MSIP_Label_6f75f480-7803-4ee9-bb54-84d0635fdbe7_Enabled">
    <vt:lpwstr>true</vt:lpwstr>
  </property>
  <property fmtid="{D5CDD505-2E9C-101B-9397-08002B2CF9AE}" pid="8" name="MSIP_Label_6f75f480-7803-4ee9-bb54-84d0635fdbe7_Method">
    <vt:lpwstr>Standard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etDate">
    <vt:lpwstr>2022-07-08T07:12:05Z</vt:lpwstr>
  </property>
  <property fmtid="{D5CDD505-2E9C-101B-9397-08002B2CF9AE}" pid="11" name="MSIP_Label_6f75f480-7803-4ee9-bb54-84d0635fdbe7_SiteId">
    <vt:lpwstr>38ae3bcd-9579-4fd4-adda-b42e1495d55a</vt:lpwstr>
  </property>
  <property fmtid="{D5CDD505-2E9C-101B-9397-08002B2CF9AE}" pid="12" name="Notes">
    <vt:i4>3</vt:i4>
  </property>
  <property fmtid="{D5CDD505-2E9C-101B-9397-08002B2CF9AE}" pid="13" name="PresentationFormat">
    <vt:lpwstr>Widescreen</vt:lpwstr>
  </property>
  <property fmtid="{D5CDD505-2E9C-101B-9397-08002B2CF9AE}" pid="14" name="Slides">
    <vt:i4>4</vt:i4>
  </property>
  <property fmtid="{D5CDD505-2E9C-101B-9397-08002B2CF9AE}" pid="15" name="_NewReviewCycle">
    <vt:lpwstr/>
  </property>
</Properties>
</file>