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2023-11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-06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118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49983" y="1532021"/>
            <a:ext cx="11214538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ended April 3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; all comments and suggestions addressed before IETF 117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 updated on Aug 31</a:t>
            </a:r>
            <a:r>
              <a:rPr lang="en-GB" sz="2000" spc="-1" baseline="30000" dirty="0">
                <a:solidFill>
                  <a:srgbClr val="000000"/>
                </a:solidFill>
                <a:latin typeface="Calibri"/>
                <a:cs typeface="Calibri"/>
              </a:rPr>
              <a:t>st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; result: Ready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SECDIR Last Call Review requested on Aug 7</a:t>
            </a:r>
            <a:r>
              <a:rPr lang="en-GB" sz="2000" spc="-1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; status: review not complete yet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Only one open issue: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How to describe discovery of registrars with BRSKI-AE capabilities</a:t>
            </a:r>
          </a:p>
          <a:p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     Proposed approach (discussed in Design Team):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In engineered environments, use discovery as specified in RFC 8995,</a:t>
            </a:r>
            <a:b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assuming a-priori knowledge of functionality and supported enrollment protocol.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For heterogeneous scenarios, a more general solution is being defined: </a:t>
            </a: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BRSKI-Discovery</a:t>
            </a: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This avoids extra requirements and implementation effort regarding discovery in simple cases</a:t>
            </a:r>
            <a:b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and allows finalization of BRSKI-AE and further BRSKI enhancements, while referencing a more versatile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 from version 05 to 06: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Extend section on discovery according to discussion in the BRSKI design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Make explicit that MASA voucher status telemetry is as in BRSKI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cs typeface="Calibri"/>
              </a:rPr>
              <a:t>Add a note that on delegation, RA may need info on pledge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ended on April 3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rd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document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</a:t>
            </a:r>
            <a:r>
              <a:rPr lang="en-GB" sz="2000" spc="-1">
                <a:solidFill>
                  <a:srgbClr val="000000"/>
                </a:solidFill>
                <a:latin typeface="Calibri"/>
                <a:cs typeface="Calibri"/>
              </a:rPr>
              <a:t>Review done?</a:t>
            </a:r>
            <a:endParaRPr lang="en-US" sz="2000" b="0" strike="noStrike" spc="-1" dirty="0">
              <a:solidFill>
                <a:srgbClr val="000000"/>
              </a:solidFill>
              <a:latin typeface="OpenSymbol"/>
              <a:ea typeface="OpenSymbo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Still open: finalize section on discovery of registrars with BRSKI-AE feature set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Thereafter, will be ready for AD review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outcome on BRSKI discovery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528</Words>
  <Application>Microsoft Macintosh PowerPoint</Application>
  <PresentationFormat>Widescreen</PresentationFormat>
  <Paragraphs>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33</cp:revision>
  <dcterms:modified xsi:type="dcterms:W3CDTF">2023-11-03T13:31:26Z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