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2B8FA-8257-B959-3E58-6F1DA1A88B4B}" v="11" dt="2023-03-27T10:05:12.497"/>
    <p1510:client id="{B16304BF-C6CE-449C-ADFC-69A02EE2B986}" v="35" vWet="49" dt="2023-03-27T09:33:52.074"/>
    <p1510:client id="{C314CD81-1E67-E862-2E0D-EA4C8E62FDD2}" v="6" dt="2023-03-27T12:55:3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ckhaus, Hendrik (T CST SEA-DE)" userId="f1e0bebd-314c-47da-b99d-4360ed40ca6f" providerId="ADAL" clId="{B16304BF-C6CE-449C-ADFC-69A02EE2B986}"/>
    <pc:docChg chg="undo custSel modSld">
      <pc:chgData name="Brockhaus, Hendrik (T CST SEA-DE)" userId="f1e0bebd-314c-47da-b99d-4360ed40ca6f" providerId="ADAL" clId="{B16304BF-C6CE-449C-ADFC-69A02EE2B986}" dt="2023-03-27T09:31:35.191" v="36"/>
      <pc:docMkLst>
        <pc:docMk/>
      </pc:docMkLst>
      <pc:sldChg chg="modSp mod addCm">
        <pc:chgData name="Brockhaus, Hendrik (T CST SEA-DE)" userId="f1e0bebd-314c-47da-b99d-4360ed40ca6f" providerId="ADAL" clId="{B16304BF-C6CE-449C-ADFC-69A02EE2B986}" dt="2023-03-27T09:27:47.346" v="4"/>
        <pc:sldMkLst>
          <pc:docMk/>
          <pc:sldMk cId="0" sldId="256"/>
        </pc:sldMkLst>
        <pc:spChg chg="mod">
          <ac:chgData name="Brockhaus, Hendrik (T CST SEA-DE)" userId="f1e0bebd-314c-47da-b99d-4360ed40ca6f" providerId="ADAL" clId="{B16304BF-C6CE-449C-ADFC-69A02EE2B986}" dt="2023-03-27T09:22:39.915" v="1" actId="108"/>
          <ac:spMkLst>
            <pc:docMk/>
            <pc:sldMk cId="0" sldId="256"/>
            <ac:spMk id="87" creationId="{00000000-0000-0000-0000-000000000000}"/>
          </ac:spMkLst>
        </pc:spChg>
      </pc:sldChg>
      <pc:sldChg chg="modSp mod addCm modCm">
        <pc:chgData name="Brockhaus, Hendrik (T CST SEA-DE)" userId="f1e0bebd-314c-47da-b99d-4360ed40ca6f" providerId="ADAL" clId="{B16304BF-C6CE-449C-ADFC-69A02EE2B986}" dt="2023-03-27T09:31:35.191" v="36"/>
        <pc:sldMkLst>
          <pc:docMk/>
          <pc:sldMk cId="0" sldId="258"/>
        </pc:sldMkLst>
        <pc:spChg chg="mod">
          <ac:chgData name="Brockhaus, Hendrik (T CST SEA-DE)" userId="f1e0bebd-314c-47da-b99d-4360ed40ca6f" providerId="ADAL" clId="{B16304BF-C6CE-449C-ADFC-69A02EE2B986}" dt="2023-03-27T09:31:25.754" v="35" actId="20577"/>
          <ac:spMkLst>
            <pc:docMk/>
            <pc:sldMk cId="0" sldId="258"/>
            <ac:spMk id="170" creationId="{00000000-0000-0000-0000-000000000000}"/>
          </ac:spMkLst>
        </pc:spChg>
      </pc:sldChg>
    </pc:docChg>
  </pc:docChgLst>
  <pc:docChgLst>
    <pc:chgData name="von Oheimb, David (T CST SEA-DE)" userId="S::david.von.oheimb@siemens.com::b10a0893-f9d8-434b-a5e8-6ee626ba9448" providerId="AD" clId="Web-{C314CD81-1E67-E862-2E0D-EA4C8E62FDD2}"/>
    <pc:docChg chg="mod modSld">
      <pc:chgData name="von Oheimb, David (T CST SEA-DE)" userId="S::david.von.oheimb@siemens.com::b10a0893-f9d8-434b-a5e8-6ee626ba9448" providerId="AD" clId="Web-{C314CD81-1E67-E862-2E0D-EA4C8E62FDD2}" dt="2023-03-27T12:55:33.670" v="21" actId="20577"/>
      <pc:docMkLst>
        <pc:docMk/>
      </pc:docMkLst>
      <pc:sldChg chg="modSp addCm modCm">
        <pc:chgData name="von Oheimb, David (T CST SEA-DE)" userId="S::david.von.oheimb@siemens.com::b10a0893-f9d8-434b-a5e8-6ee626ba9448" providerId="AD" clId="Web-{C314CD81-1E67-E862-2E0D-EA4C8E62FDD2}" dt="2023-03-27T12:55:33.670" v="21" actId="20577"/>
        <pc:sldMkLst>
          <pc:docMk/>
          <pc:sldMk cId="0" sldId="258"/>
        </pc:sldMkLst>
        <pc:spChg chg="mod">
          <ac:chgData name="von Oheimb, David (T CST SEA-DE)" userId="S::david.von.oheimb@siemens.com::b10a0893-f9d8-434b-a5e8-6ee626ba9448" providerId="AD" clId="Web-{C314CD81-1E67-E862-2E0D-EA4C8E62FDD2}" dt="2023-03-27T12:55:33.670" v="21" actId="20577"/>
          <ac:spMkLst>
            <pc:docMk/>
            <pc:sldMk cId="0" sldId="258"/>
            <ac:spMk id="17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on Oheimb, David (T CST SEA-DE)" userId="S::david.von.oheimb@siemens.com::b10a0893-f9d8-434b-a5e8-6ee626ba9448" providerId="AD" clId="Web-{C314CD81-1E67-E862-2E0D-EA4C8E62FDD2}" dt="2023-03-27T12:53:31.275" v="20" actId="20577"/>
              <pc2:cmMkLst xmlns:pc2="http://schemas.microsoft.com/office/powerpoint/2019/9/main/command">
                <pc:docMk/>
                <pc:sldMk cId="0" sldId="258"/>
                <pc2:cmMk id="{A8DD131E-8A18-4BDD-A4DC-309C022DD210}"/>
              </pc2:cmMkLst>
            </pc226:cmChg>
            <pc226:cmChg xmlns:pc226="http://schemas.microsoft.com/office/powerpoint/2022/06/main/command" chg="add mod">
              <pc226:chgData name="von Oheimb, David (T CST SEA-DE)" userId="S::david.von.oheimb@siemens.com::b10a0893-f9d8-434b-a5e8-6ee626ba9448" providerId="AD" clId="Web-{C314CD81-1E67-E862-2E0D-EA4C8E62FDD2}" dt="2023-03-27T12:53:31.275" v="20" actId="20577"/>
              <pc2:cmMkLst xmlns:pc2="http://schemas.microsoft.com/office/powerpoint/2019/9/main/command">
                <pc:docMk/>
                <pc:sldMk cId="0" sldId="258"/>
                <pc2:cmMk id="{6D20526A-12E0-43AC-9FE5-64319E8B15A1}"/>
              </pc2:cmMkLst>
            </pc226:cmChg>
            <pc226:cmChg xmlns:pc226="http://schemas.microsoft.com/office/powerpoint/2022/06/main/command" chg="add">
              <pc226:chgData name="von Oheimb, David (T CST SEA-DE)" userId="S::david.von.oheimb@siemens.com::b10a0893-f9d8-434b-a5e8-6ee626ba9448" providerId="AD" clId="Web-{C314CD81-1E67-E862-2E0D-EA4C8E62FDD2}" dt="2023-03-27T12:52:08.507" v="14"/>
              <pc2:cmMkLst xmlns:pc2="http://schemas.microsoft.com/office/powerpoint/2019/9/main/command">
                <pc:docMk/>
                <pc:sldMk cId="0" sldId="258"/>
                <pc2:cmMk id="{892552DA-F3E4-4196-BDB0-021A4453AA8C}"/>
              </pc2:cmMkLst>
            </pc226:cmChg>
          </p:ext>
        </pc:extLst>
      </pc:sldChg>
    </pc:docChg>
  </pc:docChgLst>
  <pc:docChgLst>
    <pc:chgData name="Fries, Steffen (T CST)" userId="S::steffen.fries@siemens.com::2c01e50f-f01d-49c1-bca8-a6b63bdf4e07" providerId="AD" clId="Web-{7162B8FA-8257-B959-3E58-6F1DA1A88B4B}"/>
    <pc:docChg chg="mod modSld">
      <pc:chgData name="Fries, Steffen (T CST)" userId="S::steffen.fries@siemens.com::2c01e50f-f01d-49c1-bca8-a6b63bdf4e07" providerId="AD" clId="Web-{7162B8FA-8257-B959-3E58-6F1DA1A88B4B}" dt="2023-03-27T10:05:11.966" v="135" actId="20577"/>
      <pc:docMkLst>
        <pc:docMk/>
      </pc:docMkLst>
      <pc:sldChg chg="modCm">
        <pc:chgData name="Fries, Steffen (T CST)" userId="S::steffen.fries@siemens.com::2c01e50f-f01d-49c1-bca8-a6b63bdf4e07" providerId="AD" clId="Web-{7162B8FA-8257-B959-3E58-6F1DA1A88B4B}" dt="2023-03-27T10:01:48.520" v="114"/>
        <pc:sldMkLst>
          <pc:docMk/>
          <pc:sldMk cId="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Fries, Steffen (T CST)" userId="S::steffen.fries@siemens.com::2c01e50f-f01d-49c1-bca8-a6b63bdf4e07" providerId="AD" clId="Web-{7162B8FA-8257-B959-3E58-6F1DA1A88B4B}" dt="2023-03-27T10:01:48.520" v="114"/>
              <pc2:cmMkLst xmlns:pc2="http://schemas.microsoft.com/office/powerpoint/2019/9/main/command">
                <pc:docMk/>
                <pc:sldMk cId="0" sldId="256"/>
                <pc2:cmMk id="{122C0F50-4686-4ADC-AB2A-B53A7E3DA984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1:48.520" v="114"/>
                <pc2:cmRplyMkLst xmlns:pc2="http://schemas.microsoft.com/office/powerpoint/2019/9/main/command">
                  <pc:docMk/>
                  <pc:sldMk cId="0" sldId="256"/>
                  <pc2:cmMk id="{122C0F50-4686-4ADC-AB2A-B53A7E3DA984}"/>
                  <pc2:cmRplyMk id="{FDBC8335-6EFF-414F-8975-049AD8EFB235}"/>
                </pc2:cmRplyMkLst>
              </pc226:cmRplyChg>
            </pc226:cmChg>
          </p:ext>
        </pc:extLst>
      </pc:sldChg>
      <pc:sldChg chg="modSp modCm">
        <pc:chgData name="Fries, Steffen (T CST)" userId="S::steffen.fries@siemens.com::2c01e50f-f01d-49c1-bca8-a6b63bdf4e07" providerId="AD" clId="Web-{7162B8FA-8257-B959-3E58-6F1DA1A88B4B}" dt="2023-03-27T10:05:11.966" v="135" actId="20577"/>
        <pc:sldMkLst>
          <pc:docMk/>
          <pc:sldMk cId="0" sldId="258"/>
        </pc:sldMkLst>
        <pc:spChg chg="mod">
          <ac:chgData name="Fries, Steffen (T CST)" userId="S::steffen.fries@siemens.com::2c01e50f-f01d-49c1-bca8-a6b63bdf4e07" providerId="AD" clId="Web-{7162B8FA-8257-B959-3E58-6F1DA1A88B4B}" dt="2023-03-27T09:31:02.155" v="1" actId="20577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Fries, Steffen (T CST)" userId="S::steffen.fries@siemens.com::2c01e50f-f01d-49c1-bca8-a6b63bdf4e07" providerId="AD" clId="Web-{7162B8FA-8257-B959-3E58-6F1DA1A88B4B}" dt="2023-03-27T10:05:11.966" v="135" actId="20577"/>
          <ac:spMkLst>
            <pc:docMk/>
            <pc:sldMk cId="0" sldId="258"/>
            <ac:spMk id="17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Fries, Steffen (T CST)" userId="S::steffen.fries@siemens.com::2c01e50f-f01d-49c1-bca8-a6b63bdf4e07" providerId="AD" clId="Web-{7162B8FA-8257-B959-3E58-6F1DA1A88B4B}" dt="2023-03-27T10:05:07.637" v="134" actId="20577"/>
              <pc2:cmMkLst xmlns:pc2="http://schemas.microsoft.com/office/powerpoint/2019/9/main/command">
                <pc:docMk/>
                <pc:sldMk cId="0" sldId="258"/>
                <pc2:cmMk id="{A8DD131E-8A18-4BDD-A4DC-309C022DD210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3:36.868" v="121"/>
                <pc2:cmRplyMkLst xmlns:pc2="http://schemas.microsoft.com/office/powerpoint/2019/9/main/command">
                  <pc:docMk/>
                  <pc:sldMk cId="0" sldId="258"/>
                  <pc2:cmMk id="{A8DD131E-8A18-4BDD-A4DC-309C022DD210}"/>
                  <pc2:cmRplyMk id="{F06FA5D0-BA08-44D8-B64F-B2730655FE85}"/>
                </pc2:cmRplyMkLst>
              </pc226:cmRplyChg>
            </pc226:cmChg>
            <pc226:cmChg xmlns:pc226="http://schemas.microsoft.com/office/powerpoint/2022/06/main/command" chg="mod">
              <pc226:chgData name="Fries, Steffen (T CST)" userId="S::steffen.fries@siemens.com::2c01e50f-f01d-49c1-bca8-a6b63bdf4e07" providerId="AD" clId="Web-{7162B8FA-8257-B959-3E58-6F1DA1A88B4B}" dt="2023-03-27T10:02:08.583" v="115"/>
              <pc2:cmMkLst xmlns:pc2="http://schemas.microsoft.com/office/powerpoint/2019/9/main/command">
                <pc:docMk/>
                <pc:sldMk cId="0" sldId="258"/>
                <pc2:cmMk id="{00C0FA8A-699F-4FC0-8C28-C30B5B8B823B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2:08.583" v="115"/>
                <pc2:cmRplyMkLst xmlns:pc2="http://schemas.microsoft.com/office/powerpoint/2019/9/main/command">
                  <pc:docMk/>
                  <pc:sldMk cId="0" sldId="258"/>
                  <pc2:cmMk id="{00C0FA8A-699F-4FC0-8C28-C30B5B8B823B}"/>
                  <pc2:cmRplyMk id="{F4BB8878-720F-4E09-A877-2F50E55C129C}"/>
                </pc2:cmRplyMkLst>
              </pc226:cmRplyChg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2023-07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ietf.org/notes-ietf-117-anima#Discovery-for-BRSK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-05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117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changes since IETF </a:t>
            </a:r>
            <a:r>
              <a:rPr lang="en-US" sz="3600" spc="-1" dirty="0">
                <a:solidFill>
                  <a:srgbClr val="000000"/>
                </a:solidFill>
                <a:latin typeface="Calibri Light"/>
                <a:ea typeface="DejaVu Sans"/>
              </a:rPr>
              <a:t>116 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79" y="1401798"/>
            <a:ext cx="11007931" cy="4907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WGLC ended on April 3</a:t>
            </a:r>
            <a:r>
              <a:rPr lang="en-US" sz="21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rd</a:t>
            </a:r>
            <a:br>
              <a:rPr lang="en-GB" sz="21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</a:br>
            <a:r>
              <a:rPr lang="en-GB" sz="2100" spc="-1" dirty="0">
                <a:solidFill>
                  <a:srgbClr val="000000"/>
                </a:solidFill>
                <a:latin typeface="Calibri"/>
                <a:cs typeface="Calibri"/>
              </a:rPr>
              <a:t>just one comment received, by Brian Carpenter: </a:t>
            </a:r>
          </a:p>
          <a:p>
            <a:pPr indent="-342900">
              <a:buFontTx/>
              <a:buChar char="-"/>
            </a:pPr>
            <a:r>
              <a:rPr lang="en-GB" sz="2100" spc="-1" dirty="0">
                <a:solidFill>
                  <a:srgbClr val="000000"/>
                </a:solidFill>
                <a:latin typeface="Calibri"/>
                <a:cs typeface="Calibri"/>
              </a:rPr>
              <a:t>Please replace URL for reference [BRSKI-AE-overview]</a:t>
            </a:r>
          </a:p>
          <a:p>
            <a:endParaRPr lang="en-GB" sz="21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Shepherd review by Toerless Eckert; two suggestions:</a:t>
            </a:r>
          </a:p>
          <a:p>
            <a:pPr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I would suggest to move RFC7030 to normative references</a:t>
            </a:r>
          </a:p>
          <a:p>
            <a:pPr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Please introduce abbreviation LwCMP (for Lightweight CMP)</a:t>
            </a:r>
          </a:p>
          <a:p>
            <a:pPr>
              <a:lnSpc>
                <a:spcPct val="100000"/>
              </a:lnSpc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Changelog from draft-ae-04 to draft-ae-05: editorial changes only	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 URL of BRSKI-AE-overview graphics: refer to slide on IETF 116 meeting material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Add the abbreviation 'LCMPP' for Lightweight CMP Profile to the terminology section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State more clearly in Section 5.1 (on BRSKI-CMP) that [LCMPP] is mandatory when using CMP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Remove entries from the terminology section that should be clear from BRSKI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Tweak use of the terms “IDevID” and “LDevID” and replace “PKI RA”/”PKI CA” by “RA”/”CA”</a:t>
            </a:r>
          </a:p>
          <a:p>
            <a:pPr marL="342900" indent="-342900">
              <a:buFontTx/>
              <a:buChar char="-"/>
            </a:pPr>
            <a:endParaRPr lang="en-US" sz="2100" spc="-1" dirty="0">
              <a:solidFill>
                <a:srgbClr val="000000"/>
              </a:solidFill>
              <a:latin typeface="Calibri"/>
              <a:ea typeface="DejaVu Sans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Done already for IETF 115: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IETF PoC implementation ✓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WG review done by Michael Richardson ✓</a:t>
            </a:r>
          </a:p>
          <a:p>
            <a:pPr marL="685800" lvl="1" indent="-2253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Document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shepherd review done by Toerless Eckert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Done already for IETF 116: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SECDIR early </a:t>
            </a: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review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and document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 writeup </a:t>
            </a:r>
            <a:r>
              <a:rPr lang="en-US" sz="24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Basically ready for AD review, however: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be added: discovery of registrar with BRSKI-AE feature set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waiting for outcome of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3"/>
              </a:rPr>
              <a:t>today’s discussion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on discovery for BRSKI</a:t>
            </a:r>
          </a:p>
          <a:p>
            <a:pPr marL="3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 status: waiting for WGLC results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492</Words>
  <Application>Microsoft Macintosh PowerPoint</Application>
  <PresentationFormat>Widescreen</PresentationFormat>
  <Paragraphs>80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28</cp:revision>
  <dcterms:modified xsi:type="dcterms:W3CDTF">2023-11-02T15:46:57Z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