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5"/>
    <p:restoredTop sz="94713"/>
  </p:normalViewPr>
  <p:slideViewPr>
    <p:cSldViewPr snapToGrid="0">
      <p:cViewPr varScale="1">
        <p:scale>
          <a:sx n="148" d="100"/>
          <a:sy n="148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6866162" y="6472800"/>
            <a:ext cx="305309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David von Oheimb and Steffen Fries, Siemens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2024-07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draft-ietf-anima-brski-ae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-12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 dirty="0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Shepherd: Toerless Eckert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IETF 120 – ANIMA Working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recent activity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36028" y="1532021"/>
            <a:ext cx="11487806" cy="487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AD review of version 10 by Mahesh Jethanandani: done on May 1</a:t>
            </a:r>
            <a:r>
              <a:rPr lang="en-US" sz="2000" spc="-1" baseline="30000" dirty="0">
                <a:solidFill>
                  <a:srgbClr val="000000"/>
                </a:solidFill>
                <a:latin typeface="Calibri"/>
              </a:rPr>
              <a:t>st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Handled COMMENTS and NITs</a:t>
            </a:r>
            <a:endParaRPr lang="en-US" sz="20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Gen-ART review of version 11 by Meral Shirazipour: done on June 19</a:t>
            </a:r>
            <a:r>
              <a:rPr lang="en-US" sz="2000" spc="-1" baseline="30000" dirty="0">
                <a:solidFill>
                  <a:srgbClr val="000000"/>
                </a:solidFill>
                <a:latin typeface="Calibri"/>
              </a:rPr>
              <a:t>th: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ready w/nits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OpenSymbol"/>
              </a:rPr>
              <a:t>Handled nits, resulting in version 12</a:t>
            </a:r>
            <a:endParaRPr lang="en-US" sz="2200" spc="-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  <a:p>
            <a:pPr marL="342900" indent="-34290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Changes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between versions 10 and 12: 	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In response to AD review by Mahesh Jethanandani:</a:t>
            </a:r>
          </a:p>
          <a:p>
            <a:pPr marL="1257300" lvl="2" indent="-342900"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rearrange few paragraphs in abstract, introduction, and appendix</a:t>
            </a:r>
          </a:p>
          <a:p>
            <a:pPr marL="1257300" lvl="2" indent="-342900"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replace most occurrences of 'Note:' by 'Note that' or the like</a:t>
            </a:r>
          </a:p>
          <a:p>
            <a:pPr marL="1257300" lvl="2" indent="-342900"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convert some words to normative language, e.g., replacing 'may' by 'MAY’</a:t>
            </a:r>
          </a:p>
          <a:p>
            <a:pPr marL="1257300" lvl="2" indent="-342900"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change re-use of TLS channel by enrollment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  <a:cs typeface="Calibri"/>
              </a:rPr>
              <a:t>prot.</a:t>
            </a: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 from RECOMMENDED to MANDATORY</a:t>
            </a:r>
          </a:p>
          <a:p>
            <a:pPr marL="1257300" lvl="2" indent="-342900"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fix ambiguities and hard-to-read sentences by re-phrasing them</a:t>
            </a:r>
          </a:p>
          <a:p>
            <a:pPr marL="1257300" lvl="2" indent="-342900"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make wording more consistent, fix (mostly grammar) nits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Fix nits spotted in Gen-ART review by Meral Shirazipour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4643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WGLC done</a:t>
            </a:r>
            <a:r>
              <a:rPr lang="en-US" sz="20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000" b="0" strike="noStrike" spc="-1" baseline="300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Yangdoctors review</a:t>
            </a:r>
            <a:r>
              <a:rPr lang="en-US" sz="2000" spc="-1" dirty="0">
                <a:solidFill>
                  <a:srgbClr val="000000"/>
                </a:solidFill>
                <a:latin typeface="OpenSymbol"/>
                <a:cs typeface="Calibri"/>
              </a:rPr>
              <a:t>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OpenSymbol"/>
                <a:ea typeface="OpenSymbol"/>
              </a:rPr>
              <a:t>SECDIR </a:t>
            </a: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Last Call Review: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shepherd writeup: done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 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AD review : done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 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Gen-ART Last Call review: ready w/nits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 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minor editorial fixups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 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GB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IESG state: Waiting for AD Go-Ahead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GB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Next: IES</a:t>
            </a:r>
            <a:r>
              <a:rPr lang="en-GB" sz="2000" dirty="0">
                <a:solidFill>
                  <a:srgbClr val="000000"/>
                </a:solidFill>
                <a:highlight>
                  <a:srgbClr val="FFFFFF"/>
                </a:highlight>
                <a:latin typeface="Inter"/>
              </a:rPr>
              <a:t>G evaluation</a:t>
            </a:r>
            <a:r>
              <a:rPr lang="en-GB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"/>
              </a:rPr>
              <a:t> 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OpenSymbol"/>
              <a:ea typeface="OpenSymbol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OpenSymbol"/>
              <a:ea typeface="OpenSymbo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waiting for </a:t>
            </a:r>
            <a:r>
              <a:rPr lang="en-US" sz="3600" spc="-1" dirty="0">
                <a:solidFill>
                  <a:srgbClr val="000000"/>
                </a:solidFill>
                <a:latin typeface="Calibri Light"/>
                <a:ea typeface="DejaVu Sans"/>
              </a:rPr>
              <a:t>AD Go-Ahead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 dirty="0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Backup slide: BRSKI-AE abstract protocol overview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467</Words>
  <Application>Microsoft Macintosh PowerPoint</Application>
  <PresentationFormat>Widescreen</PresentationFormat>
  <Paragraphs>82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FreeMono</vt:lpstr>
      <vt:lpstr>Inter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DvO</cp:lastModifiedBy>
  <cp:revision>41</cp:revision>
  <dcterms:modified xsi:type="dcterms:W3CDTF">2024-07-05T10:10:46Z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