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6AC8F15-DB8F-42BD-8868-CB342D2A42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109C35-3521-4BD4-8732-474EF0EA2E3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DE5B07-F1DB-4D12-873F-EE849240DDA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D467CF-39DB-43BE-8766-EF6D8516F4A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18720" y="6472800"/>
            <a:ext cx="2032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032000" y="6472800"/>
            <a:ext cx="12952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2022-March-25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46720" y="6508800"/>
            <a:ext cx="126540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BRSKI-AE status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016000" y="6472800"/>
            <a:ext cx="8992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879CFB2-BD86-463D-9D34-CB507D9CAC3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e" TargetMode="External"/><Relationship Id="rId2" Type="http://schemas.openxmlformats.org/officeDocument/2006/relationships/hyperlink" Target="https://datatracker.ietf.org/doc/html/draft-ietf-anima-brski-ae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2360" cy="15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9600" cy="41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draft-ietf-anima-brski-ae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-02</a:t>
            </a:r>
            <a:br/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 (Ed.),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Hendrik Brockhaus, Eliot Lear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IETF 114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000000" y="1502640"/>
            <a:ext cx="1658880" cy="483192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23560" y="1511640"/>
            <a:ext cx="2716200" cy="482292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997640" y="2277000"/>
            <a:ext cx="2776320" cy="1325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69880" y="2105280"/>
            <a:ext cx="2100600" cy="3276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369880" y="3535560"/>
            <a:ext cx="2100600" cy="18072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790520" y="1502640"/>
            <a:ext cx="4104360" cy="483192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2232000" y="2700000"/>
            <a:ext cx="252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2198520" y="251424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 flipH="1">
            <a:off x="2261880" y="3498840"/>
            <a:ext cx="249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5352120" y="1943640"/>
            <a:ext cx="18205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flipV="1">
            <a:off x="5580360" y="2850840"/>
            <a:ext cx="50832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6446880" y="2684880"/>
            <a:ext cx="3070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 rot="16200000">
            <a:off x="10170360" y="2267640"/>
            <a:ext cx="179712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flipH="1" flipV="1">
            <a:off x="4793040" y="3398400"/>
            <a:ext cx="584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5"/>
          <p:cNvSpPr/>
          <p:nvPr/>
        </p:nvSpPr>
        <p:spPr>
          <a:xfrm>
            <a:off x="6646320" y="3205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2157840" y="3322080"/>
            <a:ext cx="2515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449360" y="1261800"/>
            <a:ext cx="912240" cy="5313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3600000" y="1261800"/>
            <a:ext cx="1880640" cy="5256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8591760" y="1261800"/>
            <a:ext cx="607320" cy="5475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10209600" y="1261800"/>
            <a:ext cx="912240" cy="5313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2178000" y="5178240"/>
            <a:ext cx="1960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025360" y="5493960"/>
            <a:ext cx="272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3"/>
          <p:cNvSpPr/>
          <p:nvPr/>
        </p:nvSpPr>
        <p:spPr>
          <a:xfrm>
            <a:off x="475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4"/>
          <p:cNvSpPr/>
          <p:nvPr/>
        </p:nvSpPr>
        <p:spPr>
          <a:xfrm>
            <a:off x="889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 flipH="1">
            <a:off x="2022120" y="4523400"/>
            <a:ext cx="272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2113560" y="559368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2372400" y="1287360"/>
            <a:ext cx="10468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5445360" y="1327320"/>
            <a:ext cx="15681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9164160" y="1327320"/>
            <a:ext cx="100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11123640" y="12873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8" name="Picture 170" descr=""/>
          <p:cNvPicPr/>
          <p:nvPr/>
        </p:nvPicPr>
        <p:blipFill>
          <a:blip r:embed="rId1"/>
          <a:stretch/>
        </p:blipFill>
        <p:spPr>
          <a:xfrm>
            <a:off x="10173240" y="3145320"/>
            <a:ext cx="284040" cy="594000"/>
          </a:xfrm>
          <a:prstGeom prst="rect">
            <a:avLst/>
          </a:prstGeom>
          <a:ln w="0">
            <a:noFill/>
          </a:ln>
        </p:spPr>
      </p:pic>
      <p:sp>
        <p:nvSpPr>
          <p:cNvPr id="119" name="Line 31"/>
          <p:cNvSpPr/>
          <p:nvPr/>
        </p:nvSpPr>
        <p:spPr>
          <a:xfrm>
            <a:off x="1828440" y="4017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>
            <a:off x="169200" y="2315880"/>
            <a:ext cx="73152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>
            <a:off x="172800" y="4198320"/>
            <a:ext cx="126576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Application of 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2" name="Picture 177" descr=""/>
          <p:cNvPicPr/>
          <p:nvPr/>
        </p:nvPicPr>
        <p:blipFill>
          <a:blip r:embed="rId2"/>
          <a:stretch/>
        </p:blipFill>
        <p:spPr>
          <a:xfrm>
            <a:off x="1928160" y="3235680"/>
            <a:ext cx="284040" cy="5940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78" descr=""/>
          <p:cNvPicPr/>
          <p:nvPr/>
        </p:nvPicPr>
        <p:blipFill>
          <a:blip r:embed="rId3"/>
          <a:stretch/>
        </p:blipFill>
        <p:spPr>
          <a:xfrm>
            <a:off x="1522800" y="2092680"/>
            <a:ext cx="692640" cy="7002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9" descr=""/>
          <p:cNvPicPr/>
          <p:nvPr/>
        </p:nvPicPr>
        <p:blipFill>
          <a:blip r:embed="rId4"/>
          <a:stretch/>
        </p:blipFill>
        <p:spPr>
          <a:xfrm>
            <a:off x="4848840" y="2512080"/>
            <a:ext cx="789480" cy="75924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34"/>
          <p:cNvSpPr/>
          <p:nvPr/>
        </p:nvSpPr>
        <p:spPr>
          <a:xfrm>
            <a:off x="2042280" y="412524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2025360" y="4302000"/>
            <a:ext cx="272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6"/>
          <p:cNvSpPr/>
          <p:nvPr/>
        </p:nvSpPr>
        <p:spPr>
          <a:xfrm>
            <a:off x="2042280" y="433692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8" name="CustomShape 37"/>
          <p:cNvSpPr/>
          <p:nvPr/>
        </p:nvSpPr>
        <p:spPr>
          <a:xfrm flipH="1">
            <a:off x="2022120" y="5797800"/>
            <a:ext cx="272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8"/>
          <p:cNvSpPr/>
          <p:nvPr/>
        </p:nvSpPr>
        <p:spPr>
          <a:xfrm flipH="1">
            <a:off x="2022120" y="5023440"/>
            <a:ext cx="272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9"/>
          <p:cNvSpPr/>
          <p:nvPr/>
        </p:nvSpPr>
        <p:spPr>
          <a:xfrm>
            <a:off x="2042280" y="462528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40"/>
          <p:cNvSpPr/>
          <p:nvPr/>
        </p:nvSpPr>
        <p:spPr>
          <a:xfrm>
            <a:off x="2025360" y="4802040"/>
            <a:ext cx="272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1"/>
          <p:cNvSpPr/>
          <p:nvPr/>
        </p:nvSpPr>
        <p:spPr>
          <a:xfrm>
            <a:off x="2042280" y="483696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3" name="Picture 188" descr=""/>
          <p:cNvPicPr/>
          <p:nvPr/>
        </p:nvPicPr>
        <p:blipFill>
          <a:blip r:embed="rId5"/>
          <a:stretch/>
        </p:blipFill>
        <p:spPr>
          <a:xfrm>
            <a:off x="1655280" y="5128560"/>
            <a:ext cx="484560" cy="52668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2"/>
          <p:cNvSpPr/>
          <p:nvPr/>
        </p:nvSpPr>
        <p:spPr>
          <a:xfrm>
            <a:off x="1672920" y="5676480"/>
            <a:ext cx="322920" cy="23832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raphic 190" descr=""/>
          <p:cNvPicPr/>
          <p:nvPr/>
        </p:nvPicPr>
        <p:blipFill>
          <a:blip r:embed="rId6"/>
          <a:stretch/>
        </p:blipFill>
        <p:spPr>
          <a:xfrm>
            <a:off x="1672920" y="563724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136" name="Graphic 191" descr=""/>
          <p:cNvPicPr/>
          <p:nvPr/>
        </p:nvPicPr>
        <p:blipFill>
          <a:blip r:embed="rId7"/>
          <a:stretch/>
        </p:blipFill>
        <p:spPr>
          <a:xfrm>
            <a:off x="8944560" y="5639400"/>
            <a:ext cx="308520" cy="30852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3"/>
          <p:cNvSpPr/>
          <p:nvPr/>
        </p:nvSpPr>
        <p:spPr>
          <a:xfrm>
            <a:off x="1045080" y="6016320"/>
            <a:ext cx="1038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44"/>
          <p:cNvSpPr/>
          <p:nvPr/>
        </p:nvSpPr>
        <p:spPr>
          <a:xfrm>
            <a:off x="6300000" y="5162400"/>
            <a:ext cx="1942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2025360" y="3855960"/>
            <a:ext cx="271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6"/>
          <p:cNvSpPr/>
          <p:nvPr/>
        </p:nvSpPr>
        <p:spPr>
          <a:xfrm>
            <a:off x="2673720" y="3673440"/>
            <a:ext cx="1400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2025360" y="6210720"/>
            <a:ext cx="271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8"/>
          <p:cNvSpPr/>
          <p:nvPr/>
        </p:nvSpPr>
        <p:spPr>
          <a:xfrm>
            <a:off x="2673720" y="5992200"/>
            <a:ext cx="1400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7003440" y="1261800"/>
            <a:ext cx="591120" cy="5475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544160" y="1343520"/>
            <a:ext cx="100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Line 51"/>
          <p:cNvSpPr/>
          <p:nvPr/>
        </p:nvSpPr>
        <p:spPr>
          <a:xfrm>
            <a:off x="7291800" y="1815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2"/>
          <p:cNvSpPr/>
          <p:nvPr/>
        </p:nvSpPr>
        <p:spPr>
          <a:xfrm>
            <a:off x="7297920" y="5509800"/>
            <a:ext cx="159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3"/>
          <p:cNvSpPr/>
          <p:nvPr/>
        </p:nvSpPr>
        <p:spPr>
          <a:xfrm flipH="1" flipV="1">
            <a:off x="7287480" y="5787000"/>
            <a:ext cx="158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4"/>
          <p:cNvSpPr/>
          <p:nvPr/>
        </p:nvSpPr>
        <p:spPr>
          <a:xfrm>
            <a:off x="4041720" y="5166720"/>
            <a:ext cx="146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9" name="CustomShape 55"/>
          <p:cNvSpPr/>
          <p:nvPr/>
        </p:nvSpPr>
        <p:spPr>
          <a:xfrm>
            <a:off x="4803120" y="4306680"/>
            <a:ext cx="24951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 flipH="1" flipV="1">
            <a:off x="4801680" y="4537440"/>
            <a:ext cx="24710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7"/>
          <p:cNvSpPr/>
          <p:nvPr/>
        </p:nvSpPr>
        <p:spPr>
          <a:xfrm>
            <a:off x="4771080" y="4812120"/>
            <a:ext cx="24951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 flipH="1" flipV="1">
            <a:off x="4793760" y="5018400"/>
            <a:ext cx="24710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9"/>
          <p:cNvSpPr/>
          <p:nvPr/>
        </p:nvSpPr>
        <p:spPr>
          <a:xfrm>
            <a:off x="600480" y="442800"/>
            <a:ext cx="9862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 flipV="1">
            <a:off x="4770720" y="3927240"/>
            <a:ext cx="583632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1"/>
          <p:cNvSpPr/>
          <p:nvPr/>
        </p:nvSpPr>
        <p:spPr>
          <a:xfrm>
            <a:off x="7342560" y="3757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838440" y="540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63"/>
          <p:cNvSpPr/>
          <p:nvPr/>
        </p:nvSpPr>
        <p:spPr>
          <a:xfrm>
            <a:off x="72000" y="3996000"/>
            <a:ext cx="8278560" cy="197856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4"/>
          <p:cNvSpPr/>
          <p:nvPr/>
        </p:nvSpPr>
        <p:spPr>
          <a:xfrm>
            <a:off x="4771080" y="5504040"/>
            <a:ext cx="24951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5"/>
          <p:cNvSpPr/>
          <p:nvPr/>
        </p:nvSpPr>
        <p:spPr>
          <a:xfrm flipH="1" flipV="1">
            <a:off x="4793760" y="5771160"/>
            <a:ext cx="24710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113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396440" cy="46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From draft async-enroll-05 to draft ae-01: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Renamed the repo and files from anima-brski-async-enroll to anima-brski-ae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Added graphics for abstract protocol overview as suggested by Toerless Eckert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Balanced (sub-)sections and their headers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Added details on CMP instance, now called BRSKI-CMP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From draft ae-01 to draft ae-02: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Architecture: clarified registrar role including RA/LRA/enrollment proxy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CMP: added reference to CoAP Transport for CMPV2 and Constrained BRSKI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PoC implementation done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90720" y="1558080"/>
            <a:ext cx="1070784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add detail on applying EST with 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/fullCMC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(→ Eliot Lear)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shepherd review (→ Toerless Eckert)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WG review appreciated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Ready for WGLC?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open points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LibreOffice/7.0.4.2$Linux_X86_64 LibreOffice_project/00$Build-2</Application>
  <AppVersion>15.0000</AppVersion>
  <Pages>8</Pages>
  <Words>975</Words>
  <Characters>0</Characters>
  <CharactersWithSpaces>0</CharactersWithSpace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2022-07-01T16:04:26Z</dcterms:modified>
  <cp:revision>271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2021-11-04T13:31:55Z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9</vt:i4>
  </property>
  <property fmtid="{D5CDD505-2E9C-101B-9397-08002B2CF9AE}" pid="13" name="PresentationFormat">
    <vt:lpwstr>Widescreen</vt:lpwstr>
  </property>
  <property fmtid="{D5CDD505-2E9C-101B-9397-08002B2CF9AE}" pid="14" name="Slides">
    <vt:i4>10</vt:i4>
  </property>
  <property fmtid="{D5CDD505-2E9C-101B-9397-08002B2CF9AE}" pid="15" name="_NewReviewCycle">
    <vt:lpwstr/>
  </property>
</Properties>
</file>