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310" r:id="rId2"/>
    <p:sldId id="321" r:id="rId3"/>
    <p:sldId id="318" r:id="rId4"/>
    <p:sldId id="319" r:id="rId5"/>
    <p:sldId id="320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6327" autoAdjust="0"/>
  </p:normalViewPr>
  <p:slideViewPr>
    <p:cSldViewPr snapToGrid="0" snapToObjects="1">
      <p:cViewPr varScale="1">
        <p:scale>
          <a:sx n="116" d="100"/>
          <a:sy n="116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08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116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05</a:t>
            </a:r>
            <a:r>
              <a:rPr lang="en-US" sz="3600" dirty="0">
                <a:sym typeface="Wingdings" panose="05000000000000000000" pitchFamily="2" charset="2"/>
              </a:rPr>
              <a:t> 06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91"/>
            <a:ext cx="10925433" cy="4542226"/>
          </a:xfrm>
        </p:spPr>
        <p:txBody>
          <a:bodyPr>
            <a:noAutofit/>
          </a:bodyPr>
          <a:lstStyle/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Issue #67, shortened the pledge endpoints to prepare for constraint deployments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Included table for new </a:t>
            </a:r>
            <a:r>
              <a:rPr lang="en-US" dirty="0"/>
              <a:t>registrar endpoints </a:t>
            </a:r>
            <a:r>
              <a:rPr lang="en-US" sz="2400" dirty="0"/>
              <a:t>in section 5.3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Addressed r</a:t>
            </a:r>
            <a:r>
              <a:rPr lang="en-US" sz="2400" dirty="0"/>
              <a:t>eview comments from SECDIR early review (mainly editorial improvements)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review comments from IOTDIR early review (Update of return codes in case of errors, terminology clarifications, consequent use of normative language</a:t>
            </a:r>
            <a:r>
              <a:rPr lang="en-US" dirty="0"/>
              <a:t>, </a:t>
            </a:r>
            <a:r>
              <a:rPr lang="en-US" sz="2400" dirty="0"/>
              <a:t> editorial improvements, update of references)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06</a:t>
            </a:r>
            <a:r>
              <a:rPr lang="en-US" sz="3600" dirty="0">
                <a:sym typeface="Wingdings" panose="05000000000000000000" pitchFamily="2" charset="2"/>
              </a:rPr>
              <a:t> 07  08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WGLC resulted in a removal of the voucher enhancements completely from this document to RFC 8366bis, containing all enhancements and augmentations of the voucher, including the voucher-request as well as the tree diagrams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Resolved editorial issues discovered after WGLC (still open issues remaining see next slide)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Resolved comments from the Shepherd review as discussed in PR #85 on the ANIMA </a:t>
            </a:r>
            <a:r>
              <a:rPr lang="en-US" sz="2400" dirty="0" err="1"/>
              <a:t>github</a:t>
            </a:r>
            <a:r>
              <a:rPr lang="en-US" sz="2400" dirty="0"/>
              <a:t> (editorial, </a:t>
            </a:r>
            <a:r>
              <a:rPr lang="en-US" sz="2400"/>
              <a:t>terminology alignments)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Open</a:t>
            </a:r>
            <a:br>
              <a:rPr lang="en-US" sz="3600" dirty="0"/>
            </a:br>
            <a:r>
              <a:rPr lang="en-US" sz="3600" dirty="0"/>
              <a:t>Issues collected after WGLC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#79 discovery of registrar with BRSKI-PRM function set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DNS-SD with subtypes or text parameters to distinguish different function sets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#80 pledge discovery using GRASP? 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Mention as alternative but ot-of-scope for the draft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#81 Additional text to explain usage of agent-signed data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Text prepared for section 5.4 and for the introduction 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#82 Include text related to TLS library issues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Background: pledge cannot use IDevID as TLS server certificate as registrar-agent can't verify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Proposal: not to be addressed in the draft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Open</a:t>
            </a:r>
            <a:br>
              <a:rPr lang="en-US" sz="3600" dirty="0"/>
            </a:br>
            <a:r>
              <a:rPr lang="en-US" sz="3600" dirty="0"/>
              <a:t>Issues collected after WGLC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#83 Clarify re-enrollment support in BRSKI-PRM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BRSKI-PRM and BRSKI focus on bootstrapping and do not address re-enrollment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Text to be added to motivate use of existing endpoints for re-enrollment 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#84 use of registrar endpoints for responder vs. initiator mode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BRSKI-PRM assumes the registrar can distinguish LDevID (registrar-agent) vs. IDevID (pledge) also on existing endpoints</a:t>
            </a:r>
            <a:r>
              <a:rPr lang="en-US" sz="2000" dirty="0">
                <a:sym typeface="Wingdings" panose="05000000000000000000" pitchFamily="2" charset="2"/>
              </a:rPr>
              <a:t> proposal to keep this handling</a:t>
            </a: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PRM specific Media Type naming proposed to allow for using the same endpoint with different media types (instead of decision based on *DevID)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#86 pledge/registrar recognition based on credential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As in #84: BRSKI-PRM assumes the registrar can distinguish LDevID (registrar-agent) vs. IDevID (pledge) also on existing endpoints</a:t>
            </a:r>
            <a:r>
              <a:rPr lang="en-US" sz="2000" dirty="0">
                <a:sym typeface="Wingdings" panose="05000000000000000000" pitchFamily="2" charset="2"/>
              </a:rPr>
              <a:t> proposal to keep this handling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Address open issues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Restructure section 5 and 6 for better readability and understanding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Finalization of document, shepherd writeup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776</Words>
  <Characters>0</Characters>
  <Application>Microsoft Office PowerPoint</Application>
  <DocSecurity>0</DocSecurity>
  <PresentationFormat>Widescreen</PresentationFormat>
  <Lines>0</Lines>
  <Paragraphs>113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05 06</vt:lpstr>
      <vt:lpstr>BRSKI-PRM Status History of main changes 06 07  08</vt:lpstr>
      <vt:lpstr>BRSKI-PRM Open Issues collected after WGLC</vt:lpstr>
      <vt:lpstr>BRSKI-PRM Open Issues collected after WGLC (cont.)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338</cp:revision>
  <dcterms:modified xsi:type="dcterms:W3CDTF">2023-03-23T12:29:15Z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2023-03-23T12:29:15Z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