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sldIdLst>
    <p:sldId id="310" r:id="rId5"/>
    <p:sldId id="324" r:id="rId6"/>
    <p:sldId id="311" r:id="rId7"/>
    <p:sldId id="2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81527" autoAdjust="0"/>
  </p:normalViewPr>
  <p:slideViewPr>
    <p:cSldViewPr snapToGrid="0" snapToObjects="1">
      <p:cViewPr varScale="1">
        <p:scale>
          <a:sx n="100" d="100"/>
          <a:sy n="100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Noto Sans" panose="020B0502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18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122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15</a:t>
            </a:r>
            <a:r>
              <a:rPr lang="en-US" sz="3600" dirty="0">
                <a:sym typeface="Wingdings" panose="05000000000000000000" pitchFamily="2" charset="2"/>
              </a:rPr>
              <a:t> 18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Alignment with latest version of JWS-voucher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Specific comments </a:t>
            </a:r>
            <a:r>
              <a:rPr lang="en-US" sz="2400"/>
              <a:t>from several expert </a:t>
            </a:r>
            <a:r>
              <a:rPr lang="en-US" sz="2400" dirty="0"/>
              <a:t>reviews in preparation of IESG evaluation led to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AD review: Enhancements to terminology; Section 8 and Section 11 added more detailed recommendations for logging; new Section 9 to outline operational considerations; Section 12.3  added details regarding misuse of Registrar-Agent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IANA expert review: included registered service names in headings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IOTDIR review:  clarification regarding minimum supported discovery approach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SECDIR review: included reasoning for using short lived certificates and optional use of TLS; added hint for handling if the accept header is not used and additional hints for response body encoding;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Various nits addressed from AD/DNSDIR/</a:t>
            </a:r>
            <a:r>
              <a:rPr lang="en-US" sz="2400" dirty="0" err="1"/>
              <a:t>GenArt</a:t>
            </a:r>
            <a:r>
              <a:rPr lang="en-US" sz="2400" dirty="0"/>
              <a:t>/IOTDIR/OPSDIR reviews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  <a:tabLst>
                <a:tab pos="1249363" algn="l"/>
              </a:tabLst>
            </a:pPr>
            <a:r>
              <a:rPr lang="en-US" sz="2400" dirty="0"/>
              <a:t>Status: IESG Evaluation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On </a:t>
            </a:r>
            <a:r>
              <a:rPr lang="en-US" sz="2400" dirty="0" err="1"/>
              <a:t>telechat</a:t>
            </a:r>
            <a:r>
              <a:rPr lang="en-US" sz="2400" dirty="0"/>
              <a:t> agenda for April 17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3/11/2025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0114C-CA0B-42DA-9E9D-9562C5DE829E}">
  <ds:schemaRefs>
    <ds:schemaRef ds:uri="http://schemas.openxmlformats.org/package/2006/metadata/core-properties"/>
    <ds:schemaRef ds:uri="http://schemas.microsoft.com/office/2006/documentManagement/types"/>
    <ds:schemaRef ds:uri="a9de424c-86b2-47ed-8d4e-0a9b7010e669"/>
    <ds:schemaRef ds:uri="56810815-8df0-4f10-8da7-34164765fbe3"/>
    <ds:schemaRef ds:uri="http://purl.org/dc/elements/1.1/"/>
    <ds:schemaRef ds:uri="http://schemas.microsoft.com/office/2006/metadata/properties"/>
    <ds:schemaRef ds:uri="http://schemas.microsoft.com/sharepoint/v3"/>
    <ds:schemaRef ds:uri="ce079751-a51b-4a27-9376-edf93eae18d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489</Words>
  <Characters>0</Characters>
  <Application>Microsoft Office PowerPoint</Application>
  <DocSecurity>0</DocSecurity>
  <PresentationFormat>Widescreen</PresentationFormat>
  <Lines>0</Lines>
  <Paragraphs>82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History of main changes 15 18</vt:lpstr>
      <vt:lpstr>BRSKI-PRM  Status &amp;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(FT RPD CST)</cp:lastModifiedBy>
  <cp:revision>401</cp:revision>
  <dcterms:modified xsi:type="dcterms:W3CDTF">2025-03-11T16:12:24Z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