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2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102" d="100"/>
          <a:sy n="102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5EF59296-C751-684C-B041-7DFD88D38AC7}"/>
    <pc:docChg chg="undo custSel modSld">
      <pc:chgData name="Werner, Thomas (T CST SEA-DE)" userId="ed58e375-8b61-4f81-b7fb-5ecac9cc7b9e" providerId="ADAL" clId="{5EF59296-C751-684C-B041-7DFD88D38AC7}" dt="2024-03-15T07:14:15.949" v="86" actId="20577"/>
      <pc:docMkLst>
        <pc:docMk/>
      </pc:docMkLst>
      <pc:sldChg chg="modSp mod">
        <pc:chgData name="Werner, Thomas (T CST SEA-DE)" userId="ed58e375-8b61-4f81-b7fb-5ecac9cc7b9e" providerId="ADAL" clId="{5EF59296-C751-684C-B041-7DFD88D38AC7}" dt="2024-03-15T07:14:15.949" v="86" actId="20577"/>
        <pc:sldMkLst>
          <pc:docMk/>
          <pc:sldMk cId="2975318478" sldId="311"/>
        </pc:sldMkLst>
        <pc:spChg chg="mod">
          <ac:chgData name="Werner, Thomas (T CST SEA-DE)" userId="ed58e375-8b61-4f81-b7fb-5ecac9cc7b9e" providerId="ADAL" clId="{5EF59296-C751-684C-B041-7DFD88D38AC7}" dt="2024-03-15T07:14:15.949" v="86" actId="20577"/>
          <ac:spMkLst>
            <pc:docMk/>
            <pc:sldMk cId="2975318478" sldId="311"/>
            <ac:spMk id="3" creationId="{A9776AB7-EF6B-4831-BA5E-A2298E1B08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exchanges"/><Relationship Id="rId7" Type="http://schemas.openxmlformats.org/officeDocument/2006/relationships/hyperlink" Target="#pstatus_data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#estatus_data"/><Relationship Id="rId5" Type="http://schemas.openxmlformats.org/officeDocument/2006/relationships/hyperlink" Target="#vstatus_data"/><Relationship Id="rId4" Type="http://schemas.openxmlformats.org/officeDocument/2006/relationships/hyperlink" Target="#log_hints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14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120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12</a:t>
            </a:r>
            <a:r>
              <a:rPr lang="en-US" sz="3600" dirty="0">
                <a:sym typeface="Wingdings" panose="05000000000000000000" pitchFamily="2" charset="2"/>
              </a:rPr>
              <a:t> 14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Interim ANIMA Meeting: Clarification of CDDL usage, when no YANG definition is available (consistent use) </a:t>
            </a:r>
            <a:r>
              <a:rPr lang="en-US" sz="2200" dirty="0">
                <a:sym typeface="Wingdings" panose="05000000000000000000" pitchFamily="2" charset="2"/>
              </a:rPr>
              <a:t> Provided CDDL accordingly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Update of Examples in Annex A (1 (PVR), 2 (RVR), 4 (Voucher)) to match definitions in draft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Part 3 of Shepherd Review by Matthias Kovatsch led to the following main changes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kern="100" dirty="0">
                <a:cs typeface="Arial" panose="020B0604020202020204" pitchFamily="34" charset="0"/>
              </a:rPr>
              <a:t>Structural improvements of the document, terminology, and simplification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hlinkClick r:id="rId3" action="ppaction://hlinkfile"/>
              </a:rPr>
              <a:t>Section 7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restructured to describe protocol steps following a general approach: Overview, Request Artifact, Response Artifact (resulted in shifting existing text)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Inclusion of new section on logging hints 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hlinkClick r:id="rId4" action="ppaction://hlinkfile"/>
              </a:rPr>
              <a:t>Section 8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to give recommendations on which events to be logged for auditing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Alignment of pledge status response data across 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hlinkClick r:id="rId5" action="ppaction://hlinkfile"/>
              </a:rPr>
              <a:t>Section 7.6.2.1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(</a:t>
            </a:r>
            <a:r>
              <a:rPr lang="en-US" sz="2200" b="0" i="0" u="none" strike="noStrike" dirty="0" err="1">
                <a:effectLst/>
                <a:highlight>
                  <a:srgbClr val="FFFFFF"/>
                </a:highlight>
              </a:rPr>
              <a:t>vStatus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)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 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hlinkClick r:id="rId6" action="ppaction://hlinkfile"/>
              </a:rPr>
              <a:t>Section 7.8.2.1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(</a:t>
            </a:r>
            <a:r>
              <a:rPr lang="en-US" sz="2200" dirty="0" err="1">
                <a:highlight>
                  <a:srgbClr val="FFFFFF"/>
                </a:highlight>
              </a:rPr>
              <a:t>e</a:t>
            </a:r>
            <a:r>
              <a:rPr lang="en-US" sz="2200" b="0" i="0" u="none" strike="noStrike" dirty="0" err="1">
                <a:effectLst/>
                <a:highlight>
                  <a:srgbClr val="FFFFFF"/>
                </a:highlight>
              </a:rPr>
              <a:t>Status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)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and 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hlinkClick r:id="rId7" action="ppaction://hlinkfile"/>
              </a:rPr>
              <a:t>Section 7.11.2.1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(</a:t>
            </a:r>
            <a:r>
              <a:rPr lang="en-US" sz="2200" b="0" i="0" u="none" strike="noStrike" dirty="0" err="1">
                <a:effectLst/>
                <a:highlight>
                  <a:srgbClr val="FFFFFF"/>
                </a:highlight>
              </a:rPr>
              <a:t>pStatus</a:t>
            </a:r>
            <a:r>
              <a:rPr lang="en-US" sz="2200" b="0" i="0" u="none" strike="noStrike" dirty="0">
                <a:effectLst/>
                <a:highlight>
                  <a:srgbClr val="FFFFFF"/>
                </a:highlight>
              </a:rPr>
              <a:t>) to allows similar processing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.</a:t>
            </a:r>
            <a:endParaRPr lang="en-US" sz="2200" kern="100" dirty="0"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WGLC before IETF 116 -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IOT DIR early review -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SECDIR early review 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YANGDOCTORS  early review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Shepherd review and writeup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Further Interop testing with other parties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0114C-CA0B-42DA-9E9D-9562C5DE829E}">
  <ds:schemaRefs>
    <ds:schemaRef ds:uri="ce079751-a51b-4a27-9376-edf93eae18d5"/>
    <ds:schemaRef ds:uri="http://purl.org/dc/dcmitype/"/>
    <ds:schemaRef ds:uri="a9de424c-86b2-47ed-8d4e-0a9b7010e669"/>
    <ds:schemaRef ds:uri="http://schemas.microsoft.com/office/infopath/2007/PartnerControls"/>
    <ds:schemaRef ds:uri="http://www.w3.org/XML/1998/namespace"/>
    <ds:schemaRef ds:uri="http://purl.org/dc/terms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6810815-8df0-4f10-8da7-34164765fbe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789</Words>
  <Characters>0</Characters>
  <Application>Microsoft Office PowerPoint</Application>
  <DocSecurity>0</DocSecurity>
  <PresentationFormat>Widescreen</PresentationFormat>
  <Lines>0</Lines>
  <Paragraphs>99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12 14</vt:lpstr>
      <vt:lpstr>BRSKI-PRM  Status &amp;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386</cp:revision>
  <dcterms:modified xsi:type="dcterms:W3CDTF">2024-07-12T12:18:28Z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