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10" r:id="rId2"/>
    <p:sldId id="322" r:id="rId3"/>
    <p:sldId id="323" r:id="rId4"/>
    <p:sldId id="325" r:id="rId5"/>
    <p:sldId id="311" r:id="rId6"/>
    <p:sldId id="28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1509" autoAdjust="0"/>
  </p:normalViewPr>
  <p:slideViewPr>
    <p:cSldViewPr snapToGrid="0" snapToObjects="1">
      <p:cViewPr varScale="1">
        <p:scale>
          <a:sx n="102" d="100"/>
          <a:sy n="102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#79, clarified discovery in the context of BRSKI-PRM and included information about future discovery enhancements in a separate draft in Section 5.3.1.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#93, included information about conflict resolution in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GRASP in Section 5.3.2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#103, included verification handling for the wrapped CA certificate provisioning in Section 6.3.3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#106, included additional text to elaborate more the registrar status handling in Section 6.3.6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#116, enhanced DoS description in Section 10.1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#120, included statement regarding pledge host header processing in Section 5.2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#122, availability of serial number information on registrar agent clarified in Section 6.1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#123, Clarified usage of alternative voucher formats in Section 6.2.3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#124, determination of pinned domain certificate done as in RFC 8995 included in Section 6.2.4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#125, remove strength comparison of voucher assertions in Section 5.1 and Section 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#130, aligned the usage of site and domain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 naming of registrar certificate from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LDevID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EE 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certificate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x5b to x5bag according to [RFC9360]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JSON examples -&gt; "signature": BASE64URL(JWS Signature)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10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118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09</a:t>
            </a:r>
            <a:r>
              <a:rPr lang="en-US" sz="3600" dirty="0">
                <a:sym typeface="Wingdings" panose="05000000000000000000" pitchFamily="2" charset="2"/>
              </a:rPr>
              <a:t> 10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94699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remaining issues from WGLC (03/2023) and design team discussions.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Most issues related to clarifications of terminology and call flow descriptions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 issues clarified: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ncluded conflict resolution in </a:t>
            </a:r>
            <a:r>
              <a:rPr lang="en-US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GRASP (Issue #93, Section 5.3.2)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Enhanced host header processing on pledge site (issue #120, Section 5.2)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Clarified availability of serial number information on domain registrar for pledge authorization (issue #122, Section 6.1)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Clarified usage of alternative voucher formats (issue #123, Section 6.2.3)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Removed strength comparison for voucher assertions (issue #125, Section 5.1 + 6)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#79 </a:t>
            </a:r>
            <a:br>
              <a:rPr lang="en-US" sz="3600" dirty="0"/>
            </a:br>
            <a:r>
              <a:rPr lang="en-US" sz="3600" dirty="0"/>
              <a:t>Discovery of registrar with BRSKI-PRM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10695039" cy="43140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 registrar by and registrar-agent is not needed (have trust relation and are assumed to exchange upfront information).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Current discovery in BRSKI does not consider registrars with enhanced feature sets. This is handled in 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assumption in BRSKI-PRM and refer to BRSKI-Discovery for cases, in which the enhanced discovery of a registrar by a registrar-agent is described (considering, e.g., the mode of operation or voucher formats, or others)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#130 </a:t>
            </a:r>
            <a:br>
              <a:rPr lang="en-US" sz="3600" dirty="0"/>
            </a:br>
            <a:r>
              <a:rPr lang="en-US" sz="3600" dirty="0"/>
              <a:t>Discovery of pledges by a registrar-agent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9823"/>
            <a:ext cx="10695039" cy="43603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pledges by a registrar-agent described in two ways:</a:t>
            </a:r>
          </a:p>
          <a:p>
            <a:pPr lvl="1"/>
            <a:r>
              <a:rPr lang="en-US" sz="2000" dirty="0"/>
              <a:t>"product-serial-number._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", to discover a specific pledge.</a:t>
            </a:r>
          </a:p>
          <a:p>
            <a:pPr lvl="1"/>
            <a:r>
              <a:rPr lang="en-US" sz="2000" dirty="0"/>
              <a:t>"_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 to discover available pledges for bootstrapping.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describes more versatile approach to contain additional info (like manufacturer) to product serial number.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discovery in BRSKI-PRM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manufacturer-specific product serial numbers only.  </a:t>
            </a:r>
          </a:p>
          <a:p>
            <a:pPr lvl="1">
              <a:buSzPct val="100000"/>
            </a:pPr>
            <a:r>
              <a:rPr lang="en-US" sz="2000" dirty="0"/>
              <a:t>Note: May result in false positives (every manufacturer has serial number 001), the registrar-agent can filter through the results, e.g., based on the related </a:t>
            </a:r>
            <a:r>
              <a:rPr lang="en-US" sz="2000" dirty="0" err="1"/>
              <a:t>IDevID</a:t>
            </a:r>
            <a:r>
              <a:rPr lang="en-US" sz="2000" dirty="0"/>
              <a:t> CA certificate.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Finalize open issues #79 and #130 (see </a:t>
            </a:r>
            <a:r>
              <a:rPr lang="en-US" sz="2400" dirty="0">
                <a:hlinkClick r:id="rId3"/>
              </a:rPr>
              <a:t>ANIMA git</a:t>
            </a:r>
            <a:r>
              <a:rPr lang="en-US" sz="2400"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done before IETF 116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SECDIR early review to be updated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931</Words>
  <Characters>0</Characters>
  <Application>Microsoft Office PowerPoint</Application>
  <DocSecurity>0</DocSecurity>
  <PresentationFormat>Widescreen</PresentationFormat>
  <Lines>0</Lines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09 10</vt:lpstr>
      <vt:lpstr>BRSKI-PRM, Open Issue #79  Discovery of registrar with BRSKI-PRM feature set</vt:lpstr>
      <vt:lpstr>BRSKI-PRM, Open Issue #130  Discovery of pledges by a registrar-agent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371</cp:revision>
  <dcterms:modified xsi:type="dcterms:W3CDTF">2023-11-03T07:27:15Z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