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9"/>
  </p:notesMasterIdLst>
  <p:sldIdLst>
    <p:sldId id="310" r:id="rId5"/>
    <p:sldId id="325" r:id="rId6"/>
    <p:sldId id="324" r:id="rId7"/>
    <p:sldId id="31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4" autoAdjust="0"/>
    <p:restoredTop sz="96723" autoAdjust="0"/>
  </p:normalViewPr>
  <p:slideViewPr>
    <p:cSldViewPr snapToGrid="0" snapToObjects="1">
      <p:cViewPr varScale="1">
        <p:scale>
          <a:sx n="62" d="100"/>
          <a:sy n="62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4E40A-E94A-BC93-EF0C-AC15A6E1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160C24-E650-98CA-C967-7832343D6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A5400-E18B-CD49-C13F-4E2B53D66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Noto Sans" panose="020B050204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6CACB-781C-541A-CF53-1157F36AD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Noto Sans" panose="020B050204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23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123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E6117-499B-F743-C89D-98E9F28E7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BFA-543C-146C-8150-29F40F10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18</a:t>
            </a:r>
            <a:r>
              <a:rPr lang="en-US" sz="3600" dirty="0">
                <a:sym typeface="Wingdings" panose="05000000000000000000" pitchFamily="2" charset="2"/>
              </a:rPr>
              <a:t> 23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CC9E-ADD4-BA9F-6E91-DD28E516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752406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Was on </a:t>
            </a:r>
            <a:r>
              <a:rPr lang="en-US" sz="2400" dirty="0" err="1"/>
              <a:t>telechat</a:t>
            </a:r>
            <a:r>
              <a:rPr lang="en-US" sz="2400" dirty="0"/>
              <a:t> agenda April 17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DISCUSS’ addressed: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TLS usage clarification added as new section 4.1 (result from issue 139) to address TLS 1.2 usage or newer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139: usage of TLS 1.3 emphasized by also referencing UTA  draft in Section 7.3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136: Hint included for reaction on HTTP requests to avoid DoS (rate limiting) in Section 6.2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137: HTTP error handling BCP RFC 9205: removed normative language for HTTP status codes 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140: included hint for time synchronization of registrar-agent in Section 6.1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145: clarified language tagging in status information in Section 7.6.2.1      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6FE9-93BE-1C63-22CF-569B836C6CB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B5DB55-C5FF-41D4-F069-8E47E2B689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5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18</a:t>
            </a:r>
            <a:r>
              <a:rPr lang="en-US" sz="3600" dirty="0">
                <a:sym typeface="Wingdings" panose="05000000000000000000" pitchFamily="2" charset="2"/>
              </a:rPr>
              <a:t> 23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752406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COMMENTS and NITS (major points)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142: addressed TTL of provisional accept state by utilizing the last received </a:t>
            </a:r>
            <a:r>
              <a:rPr lang="en-US" sz="2000" dirty="0" err="1"/>
              <a:t>tPVR</a:t>
            </a:r>
            <a:r>
              <a:rPr lang="en-US" sz="2000" dirty="0"/>
              <a:t> for binding (Section 7.1)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146: added MTI algorithm for JWS signatures 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147: definitions of reason-context in status objects, incl. new overview subsections for reason-context definition and usage in Section 6.2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 err="1"/>
              <a:t>RetryAfter</a:t>
            </a:r>
            <a:r>
              <a:rPr lang="en-US" sz="2000" dirty="0"/>
              <a:t> response to be always provided in case of 503  Service unavailable response  in Section 7.3.2 and Section 7.4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Status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  <a:tabLst>
                <a:tab pos="1249363" algn="l"/>
              </a:tabLst>
            </a:pPr>
            <a:r>
              <a:rPr lang="en-US" sz="2400" dirty="0"/>
              <a:t>Status: IESG Evaluation: AD </a:t>
            </a:r>
            <a:r>
              <a:rPr lang="en-US" sz="2400" dirty="0" err="1"/>
              <a:t>Followup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Will remain with AD until RFC8633bis is done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</a:t>
            </a:r>
            <a:r>
              <a:rPr lang="en-US" sz="2000" dirty="0" err="1"/>
              <a:t>brski</a:t>
            </a:r>
            <a:r>
              <a:rPr lang="en-US" sz="2000" dirty="0"/>
              <a:t>-cloud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draft-ietf-anima-brski-prm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draft-ietf-anima-constrained-join-proxy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draft-ietf-anima-constrained-voucher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</a:t>
            </a:r>
            <a:r>
              <a:rPr lang="en-US" sz="2000" dirty="0" err="1"/>
              <a:t>jws</a:t>
            </a:r>
            <a:r>
              <a:rPr lang="en-US" sz="2000" dirty="0"/>
              <a:t>-voucher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Further Interop testing with other parties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CD6C532085F8449DFAA9E5E2A73509" ma:contentTypeVersion="22" ma:contentTypeDescription="Ein neues Dokument erstellen." ma:contentTypeScope="" ma:versionID="79025ec143ee1b8f4e002a25dcc445cd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a349604d5808155358041a2fa3bfdc5c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4FD0D5-2F45-43E0-BE44-54B1E275E4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F657C-2D71-40B5-9B4F-EEE28F4C1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079751-a51b-4a27-9376-edf93eae18d5"/>
    <ds:schemaRef ds:uri="a9de424c-86b2-47ed-8d4e-0a9b7010e669"/>
    <ds:schemaRef ds:uri="56810815-8df0-4f10-8da7-34164765f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A0114C-CA0B-42DA-9E9D-9562C5DE829E}">
  <ds:schemaRefs>
    <ds:schemaRef ds:uri="http://schemas.openxmlformats.org/package/2006/metadata/core-properties"/>
    <ds:schemaRef ds:uri="http://schemas.microsoft.com/office/2006/documentManagement/types"/>
    <ds:schemaRef ds:uri="a9de424c-86b2-47ed-8d4e-0a9b7010e669"/>
    <ds:schemaRef ds:uri="56810815-8df0-4f10-8da7-34164765fbe3"/>
    <ds:schemaRef ds:uri="http://purl.org/dc/elements/1.1/"/>
    <ds:schemaRef ds:uri="http://schemas.microsoft.com/office/2006/metadata/properties"/>
    <ds:schemaRef ds:uri="http://schemas.microsoft.com/sharepoint/v3"/>
    <ds:schemaRef ds:uri="ce079751-a51b-4a27-9376-edf93eae18d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308</Words>
  <Characters>0</Characters>
  <Application>Microsoft Office PowerPoint</Application>
  <DocSecurity>0</DocSecurity>
  <PresentationFormat>Widescreen</PresentationFormat>
  <Lines>0</Lines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Noto Sans</vt:lpstr>
      <vt:lpstr>Wingdings</vt:lpstr>
      <vt:lpstr>Office Theme</vt:lpstr>
      <vt:lpstr>Update on BRSKI with Pledge in Responder Mode  (BRSKI-PRM)</vt:lpstr>
      <vt:lpstr>BRSKI-PRM History of main changes 18 23</vt:lpstr>
      <vt:lpstr>BRSKI-PRM History of main changes 18 23</vt:lpstr>
      <vt:lpstr>BRSKI-PRM  Status &amp; Next Steps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(FT RPD CST)</cp:lastModifiedBy>
  <cp:revision>405</cp:revision>
  <dcterms:modified xsi:type="dcterms:W3CDTF">2025-07-21T12:52:13Z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