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2"/>
  </p:notesMasterIdLst>
  <p:sldIdLst>
    <p:sldId id="310" r:id="rId5"/>
    <p:sldId id="324" r:id="rId6"/>
    <p:sldId id="325" r:id="rId7"/>
    <p:sldId id="327" r:id="rId8"/>
    <p:sldId id="326" r:id="rId9"/>
    <p:sldId id="311" r:id="rId10"/>
    <p:sldId id="28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66" d="100"/>
          <a:sy n="66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bforum.org/working-groups/server/baseline-requirements/documents/CA-Browser-Forum-TLS-BR-2.0.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registrar-consider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14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120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12</a:t>
            </a:r>
            <a:r>
              <a:rPr lang="en-US" sz="3600" dirty="0">
                <a:sym typeface="Wingdings" panose="05000000000000000000" pitchFamily="2" charset="2"/>
              </a:rPr>
              <a:t> 13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Interim ANIMA Meeting: Clarification of CDDL usage, when no YANG definition is available for objects to use the description consistently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Update of Examples in Annex A (1 (PVR), 2 (RVR), 4 (Voucher)) to match definitions in draft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Clarification included when pledge has no synchronized clock in Section 7.2.2 </a:t>
            </a:r>
            <a:br>
              <a:rPr lang="en-US" sz="2400" dirty="0"/>
            </a:br>
            <a:r>
              <a:rPr lang="en-US" sz="2400" dirty="0"/>
              <a:t>(use of advanced created-on time from the agent-signed-data in  PER)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Updated RVR to contain </a:t>
            </a:r>
            <a:r>
              <a:rPr lang="en-US" sz="2400" dirty="0" err="1"/>
              <a:t>idevid</a:t>
            </a:r>
            <a:r>
              <a:rPr lang="en-US" sz="2400" dirty="0"/>
              <a:t>-issuer as described in RFC 8995 in Section 7.3.2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13</a:t>
            </a:r>
            <a:r>
              <a:rPr lang="en-US" sz="3600" dirty="0">
                <a:sym typeface="Wingdings" panose="05000000000000000000" pitchFamily="2" charset="2"/>
              </a:rPr>
              <a:t> 14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Part 3 of Shepherd Review by Matthias Kovatsch led to the following main changes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Structural improvements of the document, terminology, and simplification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New section 6.4 in the architecture overview to outline MASA requirements when supporting BRSKI-PRM similar to existing description for registrar and pledge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Section 7 restructured to describe protocol steps following a general approach: Overview, Request Artifact, Response Artifact (resulted in shifting existing text)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Alignment of pledge status response data across Section 7.6.2.1 (</a:t>
            </a:r>
            <a:r>
              <a:rPr lang="en-US" kern="100" dirty="0" err="1">
                <a:cs typeface="Arial" panose="020B0604020202020204" pitchFamily="34" charset="0"/>
              </a:rPr>
              <a:t>vStatus</a:t>
            </a:r>
            <a:r>
              <a:rPr lang="en-US" kern="100" dirty="0">
                <a:cs typeface="Arial" panose="020B0604020202020204" pitchFamily="34" charset="0"/>
              </a:rPr>
              <a:t>), Section 7.8.2.1 (</a:t>
            </a:r>
            <a:r>
              <a:rPr lang="en-US" kern="100" dirty="0" err="1">
                <a:cs typeface="Arial" panose="020B0604020202020204" pitchFamily="34" charset="0"/>
              </a:rPr>
              <a:t>eStatus</a:t>
            </a:r>
            <a:r>
              <a:rPr lang="en-US" kern="100" dirty="0">
                <a:cs typeface="Arial" panose="020B0604020202020204" pitchFamily="34" charset="0"/>
              </a:rPr>
              <a:t>), and Section 7.11.2.1 (</a:t>
            </a:r>
            <a:r>
              <a:rPr lang="en-US" kern="100" dirty="0" err="1">
                <a:cs typeface="Arial" panose="020B0604020202020204" pitchFamily="34" charset="0"/>
              </a:rPr>
              <a:t>pStatus</a:t>
            </a:r>
            <a:r>
              <a:rPr lang="en-US" kern="100" dirty="0">
                <a:cs typeface="Arial" panose="020B0604020202020204" pitchFamily="34" charset="0"/>
              </a:rPr>
              <a:t>) to allows similar processing.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Inclusion of new section on logging hints Section 8 to give recommendations on which events to be logged for auditing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0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Food for thoughts: Supporting .local name in </a:t>
            </a:r>
            <a:r>
              <a:rPr lang="en-US" sz="3600" dirty="0" err="1"/>
              <a:t>IDevID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690688"/>
            <a:ext cx="11000365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BRSKI-PRM uses http and relies on self-contained authenticated objects for the communication between the registrar-agent and the pledge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For privacy reasons TLS may be used for this link, making the pledge the TLS server.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BRSKI-PRM states (Annex B): Pledge can use its </a:t>
            </a:r>
            <a:r>
              <a:rPr lang="en-US" sz="2400" dirty="0" err="1"/>
              <a:t>IDevID</a:t>
            </a:r>
            <a:r>
              <a:rPr lang="en-US" sz="2400" dirty="0"/>
              <a:t> certificate to authenticate itself, but pledge does not have a FQDN, and hence cannot be identified by DNS name. Instead, a new mechanism is required, which authenticates the X520SerialNumber DN attribute that must be present in every </a:t>
            </a:r>
            <a:r>
              <a:rPr lang="en-US" sz="2400" dirty="0" err="1"/>
              <a:t>IDevID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As BRSKI-PRM uses </a:t>
            </a:r>
            <a:r>
              <a:rPr lang="en-US" sz="2400" dirty="0" err="1"/>
              <a:t>mDNS</a:t>
            </a:r>
            <a:r>
              <a:rPr lang="en-US" sz="2400" dirty="0"/>
              <a:t> to discover the pledge it may provide its local name to the registrar-agent. If </a:t>
            </a:r>
            <a:r>
              <a:rPr lang="en-US" sz="2400" dirty="0" err="1"/>
              <a:t>IDevID</a:t>
            </a:r>
            <a:r>
              <a:rPr lang="en-US" sz="2400" dirty="0"/>
              <a:t> contains the local name the registrar-agent can use this information during the authentication in the handshake without a new mechanism.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Note: .local is not an FQDN; </a:t>
            </a:r>
            <a:r>
              <a:rPr lang="en-US" sz="2400" dirty="0">
                <a:hlinkClick r:id="rId3"/>
              </a:rPr>
              <a:t>CABF</a:t>
            </a:r>
            <a:r>
              <a:rPr lang="en-US" sz="2400" dirty="0"/>
              <a:t> does not allow internal names in the </a:t>
            </a:r>
            <a:r>
              <a:rPr lang="en-US" sz="2400" dirty="0" err="1"/>
              <a:t>dNSName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Food for thoughts: Multiple </a:t>
            </a:r>
            <a:r>
              <a:rPr lang="en-US" sz="3600" dirty="0" err="1"/>
              <a:t>LDevID</a:t>
            </a:r>
            <a:r>
              <a:rPr lang="en-US" sz="3600" dirty="0"/>
              <a:t> Provisioning </a:t>
            </a:r>
            <a:br>
              <a:rPr lang="en-US" sz="3600" dirty="0"/>
            </a:br>
            <a:r>
              <a:rPr lang="en-US" sz="3600" dirty="0"/>
              <a:t>(not BRSKI-PRM specific)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BRSKI and variants handle the provisioning of a generic </a:t>
            </a:r>
            <a:r>
              <a:rPr lang="en-US" sz="2400" dirty="0" err="1"/>
              <a:t>LDevID</a:t>
            </a:r>
            <a:r>
              <a:rPr lang="en-US" sz="2400" dirty="0"/>
              <a:t>, which can be used to manage further </a:t>
            </a:r>
            <a:r>
              <a:rPr lang="en-US" sz="2400" dirty="0" err="1"/>
              <a:t>LDevIDs</a:t>
            </a:r>
            <a:r>
              <a:rPr lang="en-US" sz="2400" dirty="0"/>
              <a:t> in the operational phase.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There may be cases for providing multiple </a:t>
            </a:r>
            <a:r>
              <a:rPr lang="en-US" sz="2400" dirty="0" err="1"/>
              <a:t>LDevIDs</a:t>
            </a:r>
            <a:r>
              <a:rPr lang="en-US" sz="2400" dirty="0"/>
              <a:t> during onboarding like: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application specific certificates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Handle handovers from domain 1 to domain 2 during installation and commissioning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Technically, this may be achieved once the generic </a:t>
            </a:r>
            <a:r>
              <a:rPr lang="en-US" sz="2400" dirty="0" err="1"/>
              <a:t>LDevID</a:t>
            </a:r>
            <a:r>
              <a:rPr lang="en-US" sz="2400" dirty="0"/>
              <a:t> is enrolled using CSR attribute request messages of the enrollment protocol (as defined in BRSKI) or trigger messages for the pledge (as defined in BRSKI-PRM)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Operational workflow discussions may be necessary: Should be used to enhance ID </a:t>
            </a:r>
            <a:r>
              <a:rPr lang="en-US" sz="2400" dirty="0">
                <a:hlinkClick r:id="rId3"/>
              </a:rPr>
              <a:t>Operational Considerations for BRSKI Registrar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before IETF 116 -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-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SECDIR early review 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YANGDOCTORS  early review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Shepherd review and writeup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0114C-CA0B-42DA-9E9D-9562C5DE829E}">
  <ds:schemaRefs>
    <ds:schemaRef ds:uri="http://schemas.openxmlformats.org/package/2006/metadata/core-properties"/>
    <ds:schemaRef ds:uri="http://schemas.microsoft.com/office/2006/documentManagement/types"/>
    <ds:schemaRef ds:uri="a9de424c-86b2-47ed-8d4e-0a9b7010e669"/>
    <ds:schemaRef ds:uri="56810815-8df0-4f10-8da7-34164765fbe3"/>
    <ds:schemaRef ds:uri="http://purl.org/dc/elements/1.1/"/>
    <ds:schemaRef ds:uri="http://schemas.microsoft.com/office/2006/metadata/properties"/>
    <ds:schemaRef ds:uri="http://schemas.microsoft.com/sharepoint/v3"/>
    <ds:schemaRef ds:uri="ce079751-a51b-4a27-9376-edf93eae18d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1402</Words>
  <Characters>0</Characters>
  <Application>Microsoft Office PowerPoint</Application>
  <DocSecurity>0</DocSecurity>
  <PresentationFormat>Widescreen</PresentationFormat>
  <Lines>0</Lines>
  <Paragraphs>137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History of main changes 12 13</vt:lpstr>
      <vt:lpstr>BRSKI-PRM History of main changes 13 14</vt:lpstr>
      <vt:lpstr>Food for thoughts: Supporting .local name in IDevID</vt:lpstr>
      <vt:lpstr>Food for thoughts: Multiple LDevID Provisioning  (not BRSKI-PRM specific) </vt:lpstr>
      <vt:lpstr>BRSKI-PRM  Status &amp;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392</cp:revision>
  <dcterms:modified xsi:type="dcterms:W3CDTF">2024-07-24T08:10:23Z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