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sldIdLst>
    <p:sldId id="310" r:id="rId5"/>
    <p:sldId id="322" r:id="rId6"/>
    <p:sldId id="311" r:id="rId7"/>
    <p:sldId id="2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81527" autoAdjust="0"/>
  </p:normalViewPr>
  <p:slideViewPr>
    <p:cSldViewPr snapToGrid="0" snapToObjects="1">
      <p:cViewPr varScale="1">
        <p:scale>
          <a:sx n="190" d="100"/>
          <a:sy n="190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er, Thomas (T CST SEA-DE)" userId="ed58e375-8b61-4f81-b7fb-5ecac9cc7b9e" providerId="ADAL" clId="{5EF59296-C751-684C-B041-7DFD88D38AC7}"/>
    <pc:docChg chg="undo custSel modSld">
      <pc:chgData name="Werner, Thomas (T CST SEA-DE)" userId="ed58e375-8b61-4f81-b7fb-5ecac9cc7b9e" providerId="ADAL" clId="{5EF59296-C751-684C-B041-7DFD88D38AC7}" dt="2024-03-15T07:14:15.949" v="86" actId="20577"/>
      <pc:docMkLst>
        <pc:docMk/>
      </pc:docMkLst>
      <pc:sldChg chg="modSp mod">
        <pc:chgData name="Werner, Thomas (T CST SEA-DE)" userId="ed58e375-8b61-4f81-b7fb-5ecac9cc7b9e" providerId="ADAL" clId="{5EF59296-C751-684C-B041-7DFD88D38AC7}" dt="2024-03-15T07:14:15.949" v="86" actId="20577"/>
        <pc:sldMkLst>
          <pc:docMk/>
          <pc:sldMk cId="2975318478" sldId="311"/>
        </pc:sldMkLst>
        <pc:spChg chg="mod">
          <ac:chgData name="Werner, Thomas (T CST SEA-DE)" userId="ed58e375-8b61-4f81-b7fb-5ecac9cc7b9e" providerId="ADAL" clId="{5EF59296-C751-684C-B041-7DFD88D38AC7}" dt="2024-03-15T07:14:15.949" v="86" actId="20577"/>
          <ac:spMkLst>
            <pc:docMk/>
            <pc:sldMk cId="2975318478" sldId="311"/>
            <ac:spMk id="3" creationId="{A9776AB7-EF6B-4831-BA5E-A2298E1B08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#discovery_uc2_re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#iana-con"/><Relationship Id="rId5" Type="http://schemas.openxmlformats.org/officeDocument/2006/relationships/hyperlink" Target="#architecture"/><Relationship Id="rId4" Type="http://schemas.openxmlformats.org/officeDocument/2006/relationships/hyperlink" Target="#cacerts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#79, clarified that BRSKI discovery in the context of BRSKI-PRM is not needed in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3" action="ppaction://hlinkfile"/>
              </a:rPr>
              <a:t>Section 6.2.1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#103, removed step 6 in verification handling for the wrapped CA certificate provisioning as only applicable after enrollment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4" action="ppaction://hlinkfile"/>
              </a:rPr>
              <a:t>Section 7.7</a:t>
            </a:r>
            <a:endParaRPr lang="en-US" sz="1050" b="0" i="0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#128: included notation of nomadic operation of the Registrar-Agent in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5" action="ppaction://hlinkfile"/>
              </a:rPr>
              <a:t>Section 5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, including proposed text from PR #131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#130, introduced DNS service discovery name for </a:t>
            </a:r>
            <a:r>
              <a:rPr lang="en-US" sz="1050" b="0" i="0" dirty="0" err="1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brski_pledge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 to enable discovery by the Registrar-Agent in </a:t>
            </a:r>
            <a:r>
              <a:rPr lang="en-US" sz="1050" b="0" i="0" u="none" strike="noStrike" dirty="0">
                <a:solidFill>
                  <a:srgbClr val="2222EE"/>
                </a:solidFill>
                <a:effectLst/>
                <a:latin typeface="Noto Sans" panose="020B0502040504020204" pitchFamily="34" charset="0"/>
                <a:hlinkClick r:id="rId6" action="ppaction://hlinkfile"/>
              </a:rPr>
              <a:t>Section 8</a:t>
            </a:r>
            <a:endParaRPr lang="en-US" sz="1050" b="0" i="0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12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/>
              <a:t>IETF 119 </a:t>
            </a:r>
            <a:r>
              <a:rPr lang="en-US" dirty="0"/>
              <a:t>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10</a:t>
            </a:r>
            <a:r>
              <a:rPr lang="en-US" sz="3600" dirty="0">
                <a:sym typeface="Wingdings" panose="05000000000000000000" pitchFamily="2" charset="2"/>
              </a:rPr>
              <a:t> 12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94699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remaining issues from ANIMA design team resulting in: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DNS service name definition to allow discovery of the pledge by the registrar agent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Clarification of nomadic operation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Clarification of verification of wrapped CA Certs response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Comment resolution of Shepherd review resulted in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structural improvements of the document (focus on artifact definition and exchange in section 7;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change of JSON prototypes to CDDL, when no YANG is available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kern="100" dirty="0">
                <a:cs typeface="Arial" panose="020B0604020202020204" pitchFamily="34" charset="0"/>
              </a:rPr>
              <a:t>terminology alignment, editorial updates (references, duplicated text)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3/15/24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B86568-9612-B8EB-D109-8917D03AFBA0}"/>
              </a:ext>
            </a:extLst>
          </p:cNvPr>
          <p:cNvGrpSpPr/>
          <p:nvPr/>
        </p:nvGrpSpPr>
        <p:grpSpPr>
          <a:xfrm>
            <a:off x="5788019" y="2906163"/>
            <a:ext cx="549767" cy="325632"/>
            <a:chOff x="3501866" y="2972253"/>
            <a:chExt cx="549767" cy="325632"/>
          </a:xfrm>
        </p:grpSpPr>
        <p:pic>
          <p:nvPicPr>
            <p:cNvPr id="6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45AF68B0-D0E0-15A0-88AA-57DA02A3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01866" y="3084898"/>
              <a:ext cx="212987" cy="212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DD07BC-F640-D631-121A-AE3141D90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020" y="3007097"/>
              <a:ext cx="298613" cy="247848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78F0E7-7DD6-D6F6-512B-6AEDD67DFB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132" y="2972253"/>
              <a:ext cx="137664" cy="15854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440126"/>
            <a:ext cx="10515600" cy="44679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WGLC before IETF 116 - DONE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IOT DIR early review -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SECDIR early review – DONE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SzPct val="80000"/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Update of examples in Annex to match latest state of definitions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Shepherd review of last part and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Ready for AD review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3/15/24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0114C-CA0B-42DA-9E9D-9562C5DE829E}">
  <ds:schemaRefs>
    <ds:schemaRef ds:uri="ce079751-a51b-4a27-9376-edf93eae18d5"/>
    <ds:schemaRef ds:uri="http://purl.org/dc/dcmitype/"/>
    <ds:schemaRef ds:uri="a9de424c-86b2-47ed-8d4e-0a9b7010e669"/>
    <ds:schemaRef ds:uri="http://schemas.microsoft.com/office/infopath/2007/PartnerControls"/>
    <ds:schemaRef ds:uri="http://www.w3.org/XML/1998/namespace"/>
    <ds:schemaRef ds:uri="http://purl.org/dc/terms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6810815-8df0-4f10-8da7-34164765fbe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F657C-2D71-40B5-9B4F-EEE28F4C1523}"/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562</Words>
  <Characters>0</Characters>
  <Application>Microsoft Macintosh PowerPoint</Application>
  <DocSecurity>0</DocSecurity>
  <PresentationFormat>Breitbild</PresentationFormat>
  <Lines>0</Lines>
  <Paragraphs>93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Status History of main changes 10 12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Werner, Thomas (T CST SEA-DE)</cp:lastModifiedBy>
  <cp:revision>375</cp:revision>
  <dcterms:modified xsi:type="dcterms:W3CDTF">2024-03-15T07:14:21Z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