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sldIdLst>
    <p:sldId id="314" r:id="rId2"/>
    <p:sldId id="300" r:id="rId3"/>
    <p:sldId id="316" r:id="rId4"/>
    <p:sldId id="31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1263" autoAdjust="0"/>
  </p:normalViewPr>
  <p:slideViewPr>
    <p:cSldViewPr snapToGrid="0" snapToObjects="1">
      <p:cViewPr varScale="1">
        <p:scale>
          <a:sx n="78" d="100"/>
          <a:sy n="78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549951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JWS signed Voucher Artifacts for Bootstrapping Protocols</a:t>
            </a:r>
          </a:p>
          <a:p>
            <a:r>
              <a:rPr lang="en-US" sz="2800" dirty="0"/>
              <a:t>draft-ietf-anima-jws-voucher-06</a:t>
            </a:r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 err="1"/>
              <a:t>thomas-werner@siemens.com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1900" dirty="0"/>
              <a:t>Shepherd: Matthias </a:t>
            </a:r>
            <a:r>
              <a:rPr lang="en-US" sz="1900" dirty="0" err="1"/>
              <a:t>Kovatsch</a:t>
            </a:r>
            <a:endParaRPr lang="en-US" sz="1900" dirty="0"/>
          </a:p>
          <a:p>
            <a:endParaRPr lang="en-US" sz="1900" dirty="0"/>
          </a:p>
          <a:p>
            <a:r>
              <a:rPr lang="en-US" dirty="0"/>
              <a:t>IETF 117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27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RFC 8366 specifies CMS-signed JSON for Voucher artifacts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draft-ietf-anima-</a:t>
            </a:r>
            <a:r>
              <a:rPr lang="en-US" dirty="0" err="1"/>
              <a:t>jws</a:t>
            </a:r>
            <a:r>
              <a:rPr lang="en-US" dirty="0"/>
              <a:t>-voucher specifies</a:t>
            </a:r>
            <a:r>
              <a:rPr lang="en-US" dirty="0">
                <a:sym typeface="Wingdings" panose="05000000000000000000" pitchFamily="2" charset="2"/>
              </a:rPr>
              <a:t>  JWS signed JSON</a:t>
            </a:r>
          </a:p>
          <a:p>
            <a:pPr>
              <a:lnSpc>
                <a:spcPct val="100000"/>
              </a:lnSpc>
            </a:pPr>
            <a:r>
              <a:rPr lang="en-US" dirty="0"/>
              <a:t>Makes no YANG changes to RFC 8366</a:t>
            </a:r>
          </a:p>
          <a:p>
            <a:pPr>
              <a:lnSpc>
                <a:spcPct val="100000"/>
              </a:lnSpc>
            </a:pPr>
            <a:r>
              <a:rPr lang="en-US" dirty="0"/>
              <a:t>No changes since IETF 116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12529"/>
              </a:solidFill>
              <a:latin typeface="SFMono-Regular"/>
            </a:endParaRPr>
          </a:p>
          <a:p>
            <a:pPr lvl="2">
              <a:lnSpc>
                <a:spcPct val="100000"/>
              </a:lnSpc>
            </a:pPr>
            <a:endParaRPr lang="en-US" sz="9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200" dirty="0"/>
          </a:p>
          <a:p>
            <a:pPr lvl="2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550322"/>
            <a:ext cx="11245646" cy="41327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212529"/>
                </a:solidFill>
                <a:latin typeface="SFMono-Regular"/>
              </a:rPr>
              <a:t>JWS-Voucher currently targets an update of RFC 8366, which it should not.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212529"/>
                </a:solidFill>
                <a:latin typeface="SFMono-Regular"/>
              </a:rPr>
              <a:t>It is intended as another form factor next to CMS-voucher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212529"/>
                </a:solidFill>
                <a:latin typeface="SFMono-Regular"/>
              </a:rPr>
              <a:t>Proposal from WGLC: remove “update” and include proposed text:</a:t>
            </a:r>
          </a:p>
          <a:p>
            <a:pPr marL="704850" lvl="1" indent="0">
              <a:buNone/>
            </a:pPr>
            <a:r>
              <a:rPr lang="en-US" i="1" dirty="0">
                <a:solidFill>
                  <a:srgbClr val="212529"/>
                </a:solidFill>
                <a:latin typeface="SFMono-Regular"/>
              </a:rPr>
              <a:t>“RFC8366bis defines a "CMS signed JSON Voucher Artefact" (RFC8366, Section 6.5). The voucher is defined via YANG and CMS is the signature format. This document defined a "JWS signed JSON Voucher Artefact" using the voucher YANG definitions of RFC866bis and replacing the CMS signature with a JWS signature.”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12529"/>
                </a:solidFill>
                <a:latin typeface="SFMono-Regular"/>
              </a:rPr>
              <a:t>IANA registration for </a:t>
            </a:r>
            <a:r>
              <a:rPr lang="en-US" i="1" dirty="0" err="1">
                <a:solidFill>
                  <a:srgbClr val="212529"/>
                </a:solidFill>
                <a:latin typeface="SFMono-Regular"/>
              </a:rPr>
              <a:t>typ</a:t>
            </a:r>
            <a:r>
              <a:rPr lang="en-US" dirty="0">
                <a:solidFill>
                  <a:srgbClr val="212529"/>
                </a:solidFill>
                <a:latin typeface="SFMono-Regular"/>
              </a:rPr>
              <a:t> value definition “</a:t>
            </a:r>
            <a:r>
              <a:rPr lang="en-US" dirty="0" err="1">
                <a:solidFill>
                  <a:srgbClr val="212529"/>
                </a:solidFill>
                <a:latin typeface="SFMono-Regular"/>
              </a:rPr>
              <a:t>voucher-jws+json</a:t>
            </a:r>
            <a:r>
              <a:rPr lang="en-US" dirty="0">
                <a:solidFill>
                  <a:srgbClr val="212529"/>
                </a:solidFill>
                <a:latin typeface="SFMono-Regular"/>
              </a:rPr>
              <a:t>” </a:t>
            </a:r>
            <a:endParaRPr lang="en-US" sz="2400" dirty="0">
              <a:solidFill>
                <a:srgbClr val="212529"/>
              </a:solidFill>
              <a:latin typeface="SFMono-Regular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212529"/>
              </a:solidFill>
              <a:latin typeface="SFMono-Regular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212529"/>
              </a:solidFill>
              <a:latin typeface="SFMono-Regular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212529"/>
              </a:solidFill>
              <a:latin typeface="SFMono-Regular"/>
            </a:endParaRPr>
          </a:p>
          <a:p>
            <a:pPr lvl="2">
              <a:lnSpc>
                <a:spcPct val="100000"/>
              </a:lnSpc>
            </a:pPr>
            <a:endParaRPr lang="en-US" sz="24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908496"/>
            <a:ext cx="10515600" cy="3611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Address remaining open issues</a:t>
            </a:r>
          </a:p>
          <a:p>
            <a:pPr>
              <a:lnSpc>
                <a:spcPct val="100000"/>
              </a:lnSpc>
            </a:pPr>
            <a:r>
              <a:rPr lang="en-US" dirty="0"/>
              <a:t>Shepherd writeup has already been circulated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Interop testing with others welcome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Could happen in combination with BRSKI-PRM interop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Finalization </a:t>
            </a:r>
            <a:r>
              <a:rPr lang="en-US"/>
              <a:t>of document 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746C-1A8B-4BDF-9F72-67F3F3093D7B}"/>
              </a:ext>
            </a:extLst>
          </p:cNvPr>
          <p:cNvSpPr txBox="1"/>
          <p:nvPr/>
        </p:nvSpPr>
        <p:spPr>
          <a:xfrm>
            <a:off x="5196314" y="5860959"/>
            <a:ext cx="66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</a:t>
            </a:r>
            <a:r>
              <a:rPr lang="en-US" sz="1400" noProof="1"/>
              <a:t>draft-ietf-anima-brski-prm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64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234</Words>
  <Characters>0</Characters>
  <Application>Microsoft Office PowerPoint</Application>
  <DocSecurity>0</DocSecurity>
  <PresentationFormat>Widescreen</PresentationFormat>
  <Lines>0</Lines>
  <Paragraphs>46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Office Theme</vt:lpstr>
      <vt:lpstr>Update on  JWS signed Vouchers</vt:lpstr>
      <vt:lpstr>JWS Voucher - Recall</vt:lpstr>
      <vt:lpstr>JWS Voucher - Open Issues</vt:lpstr>
      <vt:lpstr>JWS Voucher - Next Steps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328</cp:revision>
  <dcterms:modified xsi:type="dcterms:W3CDTF">2023-07-14T05:43:18Z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2023-07-14T05:43:18Z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