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314" r:id="rId2"/>
    <p:sldId id="300" r:id="rId3"/>
    <p:sldId id="31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jws-voucher" TargetMode="External"/><Relationship Id="rId2" Type="http://schemas.openxmlformats.org/officeDocument/2006/relationships/hyperlink" Target="https://datatracker.ietf.org/doc/html/draft-ietf-anima-jws-vouc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>
                <a:hlinkClick r:id="rId2"/>
              </a:rPr>
              <a:t>draft-ietf-anima-jws-voucher</a:t>
            </a:r>
            <a:r>
              <a:rPr lang="en-US" sz="2800" dirty="0"/>
              <a:t>-05</a:t>
            </a:r>
          </a:p>
          <a:p>
            <a:endParaRPr lang="en-US" sz="2000" dirty="0"/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https://github.com/anima-wg/anima-jws-voucher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115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27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 </a:t>
            </a:r>
            <a:r>
              <a:rPr lang="en-US" sz="2200" dirty="0">
                <a:sym typeface="Wingdings" panose="05000000000000000000" pitchFamily="2" charset="2"/>
              </a:rPr>
              <a:t> Draft:  JWS signed JSON</a:t>
            </a:r>
          </a:p>
          <a:p>
            <a:pPr>
              <a:lnSpc>
                <a:spcPct val="100000"/>
              </a:lnSpc>
            </a:pPr>
            <a:endParaRPr lang="en-US" sz="22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2200" dirty="0"/>
              <a:t>Changes of </a:t>
            </a:r>
            <a:r>
              <a:rPr lang="en-US" sz="2400" dirty="0"/>
              <a:t>draft-ietf-anima-jws-voucher-04  --&gt; 05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Update of included examples in Annex A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Restructuring of section 3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Updates of figures and prototype objects (JSON syntax)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Editorial improvements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lvl="2">
              <a:lnSpc>
                <a:spcPct val="100000"/>
              </a:lnSpc>
            </a:pPr>
            <a:endParaRPr lang="en-US" sz="9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200" dirty="0"/>
          </a:p>
          <a:p>
            <a:pPr lvl="2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908496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ym typeface="Wingdings" panose="05000000000000000000" pitchFamily="2" charset="2"/>
              </a:rPr>
              <a:t>Could happen in combination with BRSKI-PRM interop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Document shepherd (still) needed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Authors agree the document is ready for WGLC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64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151</Words>
  <Characters>0</Characters>
  <Application>Microsoft Office PowerPoint</Application>
  <DocSecurity>0</DocSecurity>
  <PresentationFormat>Widescreen</PresentationFormat>
  <Lines>0</Lines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 on  JWS signed Vouchers</vt:lpstr>
      <vt:lpstr>JWS Voucher and options</vt:lpstr>
      <vt:lpstr>JWS Voucher -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</dc:title>
  <dc:creator>Fries, Steffen (CT RDA ITS)</dc:creator>
  <cp:lastModifiedBy>Fries, Steffen (T CST)</cp:lastModifiedBy>
  <cp:revision>321</cp:revision>
  <dcterms:modified xsi:type="dcterms:W3CDTF">2022-11-03T07:31:57Z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2022-11-03T07:31:25Z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